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1" r:id="rId4"/>
    <p:sldId id="270" r:id="rId5"/>
    <p:sldId id="263" r:id="rId6"/>
    <p:sldId id="264" r:id="rId7"/>
    <p:sldId id="258" r:id="rId8"/>
    <p:sldId id="259" r:id="rId9"/>
    <p:sldId id="260" r:id="rId10"/>
    <p:sldId id="265" r:id="rId11"/>
    <p:sldId id="266" r:id="rId12"/>
    <p:sldId id="267" r:id="rId13"/>
    <p:sldId id="268" r:id="rId14"/>
    <p:sldId id="262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53" y="8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lls\Documents\2016\Spring\BON_water-temp%20from%20Kyle%20through%20201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lls\Documents\2016\Forecasts\sockeye\2015%20sockeye_BA_tables_121015%20practic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lls\Documents\2016\Forecasts\sockeye\2015%20sockeye_BA_tables_121015%20practic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lls\Documents\2016\Forecasts\sockeye\2015%20sockeye_BA_tables_121015%20practic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lls\Documents\2016\Forecasts\sockeye\2015%20sockeye_BA_tables_121015%20practic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lls\Documents\2016\Forecasts\sockeye\2015%20sockeye_BA_tables_121015%20practice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lls\Documents\2016\Forecasts\sockeye\2015%20sockeye_BA_tables_121015%20practice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21985841139356E-2"/>
          <c:y val="2.2231579537016613E-2"/>
          <c:w val="0.88341594053573957"/>
          <c:h val="0.79630629962532928"/>
        </c:manualLayout>
      </c:layout>
      <c:lineChart>
        <c:grouping val="standard"/>
        <c:varyColors val="0"/>
        <c:ser>
          <c:idx val="0"/>
          <c:order val="0"/>
          <c:tx>
            <c:v>81-03 Avg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BONtemp!$A$2:$A$154</c:f>
              <c:numCache>
                <c:formatCode>d\-mmm</c:formatCode>
                <c:ptCount val="153"/>
                <c:pt idx="0">
                  <c:v>38443</c:v>
                </c:pt>
                <c:pt idx="1">
                  <c:v>38444</c:v>
                </c:pt>
                <c:pt idx="2">
                  <c:v>38445</c:v>
                </c:pt>
                <c:pt idx="3">
                  <c:v>38446</c:v>
                </c:pt>
                <c:pt idx="4">
                  <c:v>38447</c:v>
                </c:pt>
                <c:pt idx="5">
                  <c:v>38448</c:v>
                </c:pt>
                <c:pt idx="6">
                  <c:v>38449</c:v>
                </c:pt>
                <c:pt idx="7">
                  <c:v>38450</c:v>
                </c:pt>
                <c:pt idx="8">
                  <c:v>38451</c:v>
                </c:pt>
                <c:pt idx="9">
                  <c:v>38452</c:v>
                </c:pt>
                <c:pt idx="10">
                  <c:v>38453</c:v>
                </c:pt>
                <c:pt idx="11">
                  <c:v>38454</c:v>
                </c:pt>
                <c:pt idx="12">
                  <c:v>38455</c:v>
                </c:pt>
                <c:pt idx="13">
                  <c:v>38456</c:v>
                </c:pt>
                <c:pt idx="14">
                  <c:v>38457</c:v>
                </c:pt>
                <c:pt idx="15">
                  <c:v>38458</c:v>
                </c:pt>
                <c:pt idx="16">
                  <c:v>38459</c:v>
                </c:pt>
                <c:pt idx="17">
                  <c:v>38460</c:v>
                </c:pt>
                <c:pt idx="18">
                  <c:v>38461</c:v>
                </c:pt>
                <c:pt idx="19">
                  <c:v>38462</c:v>
                </c:pt>
                <c:pt idx="20">
                  <c:v>38463</c:v>
                </c:pt>
                <c:pt idx="21">
                  <c:v>38464</c:v>
                </c:pt>
                <c:pt idx="22">
                  <c:v>38465</c:v>
                </c:pt>
                <c:pt idx="23">
                  <c:v>38466</c:v>
                </c:pt>
                <c:pt idx="24">
                  <c:v>38467</c:v>
                </c:pt>
                <c:pt idx="25">
                  <c:v>38468</c:v>
                </c:pt>
                <c:pt idx="26">
                  <c:v>38469</c:v>
                </c:pt>
                <c:pt idx="27">
                  <c:v>38470</c:v>
                </c:pt>
                <c:pt idx="28">
                  <c:v>38471</c:v>
                </c:pt>
                <c:pt idx="29">
                  <c:v>38472</c:v>
                </c:pt>
                <c:pt idx="30">
                  <c:v>38473</c:v>
                </c:pt>
                <c:pt idx="31">
                  <c:v>38474</c:v>
                </c:pt>
                <c:pt idx="32">
                  <c:v>38475</c:v>
                </c:pt>
                <c:pt idx="33">
                  <c:v>38476</c:v>
                </c:pt>
                <c:pt idx="34">
                  <c:v>38477</c:v>
                </c:pt>
                <c:pt idx="35">
                  <c:v>38478</c:v>
                </c:pt>
                <c:pt idx="36">
                  <c:v>38479</c:v>
                </c:pt>
                <c:pt idx="37">
                  <c:v>38480</c:v>
                </c:pt>
                <c:pt idx="38">
                  <c:v>38481</c:v>
                </c:pt>
                <c:pt idx="39">
                  <c:v>38482</c:v>
                </c:pt>
                <c:pt idx="40">
                  <c:v>38483</c:v>
                </c:pt>
                <c:pt idx="41">
                  <c:v>38484</c:v>
                </c:pt>
                <c:pt idx="42">
                  <c:v>38485</c:v>
                </c:pt>
                <c:pt idx="43">
                  <c:v>38486</c:v>
                </c:pt>
                <c:pt idx="44">
                  <c:v>38487</c:v>
                </c:pt>
                <c:pt idx="45">
                  <c:v>38488</c:v>
                </c:pt>
                <c:pt idx="46">
                  <c:v>38489</c:v>
                </c:pt>
                <c:pt idx="47">
                  <c:v>38490</c:v>
                </c:pt>
                <c:pt idx="48">
                  <c:v>38491</c:v>
                </c:pt>
                <c:pt idx="49">
                  <c:v>38492</c:v>
                </c:pt>
                <c:pt idx="50">
                  <c:v>38493</c:v>
                </c:pt>
                <c:pt idx="51">
                  <c:v>38494</c:v>
                </c:pt>
                <c:pt idx="52">
                  <c:v>38495</c:v>
                </c:pt>
                <c:pt idx="53">
                  <c:v>38496</c:v>
                </c:pt>
                <c:pt idx="54">
                  <c:v>38497</c:v>
                </c:pt>
                <c:pt idx="55">
                  <c:v>38498</c:v>
                </c:pt>
                <c:pt idx="56">
                  <c:v>38499</c:v>
                </c:pt>
                <c:pt idx="57">
                  <c:v>38500</c:v>
                </c:pt>
                <c:pt idx="58">
                  <c:v>38501</c:v>
                </c:pt>
                <c:pt idx="59">
                  <c:v>38502</c:v>
                </c:pt>
                <c:pt idx="60">
                  <c:v>38503</c:v>
                </c:pt>
                <c:pt idx="61">
                  <c:v>38504</c:v>
                </c:pt>
                <c:pt idx="62">
                  <c:v>38505</c:v>
                </c:pt>
                <c:pt idx="63">
                  <c:v>38506</c:v>
                </c:pt>
                <c:pt idx="64">
                  <c:v>38507</c:v>
                </c:pt>
                <c:pt idx="65">
                  <c:v>38508</c:v>
                </c:pt>
                <c:pt idx="66">
                  <c:v>38509</c:v>
                </c:pt>
                <c:pt idx="67">
                  <c:v>38510</c:v>
                </c:pt>
                <c:pt idx="68">
                  <c:v>38511</c:v>
                </c:pt>
                <c:pt idx="69">
                  <c:v>38512</c:v>
                </c:pt>
                <c:pt idx="70">
                  <c:v>38513</c:v>
                </c:pt>
                <c:pt idx="71">
                  <c:v>38514</c:v>
                </c:pt>
                <c:pt idx="72">
                  <c:v>38515</c:v>
                </c:pt>
                <c:pt idx="73">
                  <c:v>38516</c:v>
                </c:pt>
                <c:pt idx="74">
                  <c:v>38517</c:v>
                </c:pt>
                <c:pt idx="75">
                  <c:v>38518</c:v>
                </c:pt>
                <c:pt idx="76">
                  <c:v>38519</c:v>
                </c:pt>
                <c:pt idx="77">
                  <c:v>38520</c:v>
                </c:pt>
                <c:pt idx="78">
                  <c:v>38521</c:v>
                </c:pt>
                <c:pt idx="79">
                  <c:v>38522</c:v>
                </c:pt>
                <c:pt idx="80">
                  <c:v>38523</c:v>
                </c:pt>
                <c:pt idx="81">
                  <c:v>38524</c:v>
                </c:pt>
                <c:pt idx="82">
                  <c:v>38525</c:v>
                </c:pt>
                <c:pt idx="83">
                  <c:v>38526</c:v>
                </c:pt>
                <c:pt idx="84">
                  <c:v>38527</c:v>
                </c:pt>
                <c:pt idx="85">
                  <c:v>38528</c:v>
                </c:pt>
                <c:pt idx="86">
                  <c:v>38529</c:v>
                </c:pt>
                <c:pt idx="87">
                  <c:v>38530</c:v>
                </c:pt>
                <c:pt idx="88">
                  <c:v>38531</c:v>
                </c:pt>
                <c:pt idx="89">
                  <c:v>38532</c:v>
                </c:pt>
                <c:pt idx="90">
                  <c:v>38533</c:v>
                </c:pt>
                <c:pt idx="91">
                  <c:v>38534</c:v>
                </c:pt>
                <c:pt idx="92">
                  <c:v>38535</c:v>
                </c:pt>
                <c:pt idx="93">
                  <c:v>38536</c:v>
                </c:pt>
                <c:pt idx="94">
                  <c:v>38537</c:v>
                </c:pt>
                <c:pt idx="95">
                  <c:v>38538</c:v>
                </c:pt>
                <c:pt idx="96">
                  <c:v>38539</c:v>
                </c:pt>
                <c:pt idx="97">
                  <c:v>38540</c:v>
                </c:pt>
                <c:pt idx="98">
                  <c:v>38541</c:v>
                </c:pt>
                <c:pt idx="99">
                  <c:v>38542</c:v>
                </c:pt>
                <c:pt idx="100">
                  <c:v>38543</c:v>
                </c:pt>
                <c:pt idx="101">
                  <c:v>38544</c:v>
                </c:pt>
                <c:pt idx="102">
                  <c:v>38545</c:v>
                </c:pt>
                <c:pt idx="103">
                  <c:v>38546</c:v>
                </c:pt>
                <c:pt idx="104">
                  <c:v>38547</c:v>
                </c:pt>
                <c:pt idx="105">
                  <c:v>38548</c:v>
                </c:pt>
                <c:pt idx="106">
                  <c:v>38549</c:v>
                </c:pt>
                <c:pt idx="107">
                  <c:v>38550</c:v>
                </c:pt>
                <c:pt idx="108">
                  <c:v>38551</c:v>
                </c:pt>
                <c:pt idx="109">
                  <c:v>38552</c:v>
                </c:pt>
                <c:pt idx="110">
                  <c:v>38553</c:v>
                </c:pt>
                <c:pt idx="111">
                  <c:v>38554</c:v>
                </c:pt>
                <c:pt idx="112">
                  <c:v>38555</c:v>
                </c:pt>
                <c:pt idx="113">
                  <c:v>38556</c:v>
                </c:pt>
                <c:pt idx="114">
                  <c:v>38557</c:v>
                </c:pt>
                <c:pt idx="115">
                  <c:v>38558</c:v>
                </c:pt>
                <c:pt idx="116">
                  <c:v>38559</c:v>
                </c:pt>
                <c:pt idx="117">
                  <c:v>38560</c:v>
                </c:pt>
                <c:pt idx="118">
                  <c:v>38561</c:v>
                </c:pt>
                <c:pt idx="119">
                  <c:v>38562</c:v>
                </c:pt>
                <c:pt idx="120">
                  <c:v>38563</c:v>
                </c:pt>
                <c:pt idx="121">
                  <c:v>38564</c:v>
                </c:pt>
                <c:pt idx="122">
                  <c:v>38565</c:v>
                </c:pt>
                <c:pt idx="123">
                  <c:v>38566</c:v>
                </c:pt>
                <c:pt idx="124">
                  <c:v>38567</c:v>
                </c:pt>
                <c:pt idx="125">
                  <c:v>38568</c:v>
                </c:pt>
                <c:pt idx="126">
                  <c:v>38569</c:v>
                </c:pt>
                <c:pt idx="127">
                  <c:v>38570</c:v>
                </c:pt>
                <c:pt idx="128">
                  <c:v>38571</c:v>
                </c:pt>
                <c:pt idx="129">
                  <c:v>38572</c:v>
                </c:pt>
                <c:pt idx="130">
                  <c:v>38573</c:v>
                </c:pt>
                <c:pt idx="131">
                  <c:v>38574</c:v>
                </c:pt>
                <c:pt idx="132">
                  <c:v>38575</c:v>
                </c:pt>
                <c:pt idx="133">
                  <c:v>38576</c:v>
                </c:pt>
                <c:pt idx="134">
                  <c:v>38577</c:v>
                </c:pt>
                <c:pt idx="135">
                  <c:v>38578</c:v>
                </c:pt>
                <c:pt idx="136">
                  <c:v>38579</c:v>
                </c:pt>
                <c:pt idx="137">
                  <c:v>38580</c:v>
                </c:pt>
                <c:pt idx="138">
                  <c:v>38581</c:v>
                </c:pt>
                <c:pt idx="139">
                  <c:v>38582</c:v>
                </c:pt>
                <c:pt idx="140">
                  <c:v>38583</c:v>
                </c:pt>
                <c:pt idx="141">
                  <c:v>38584</c:v>
                </c:pt>
                <c:pt idx="142">
                  <c:v>38585</c:v>
                </c:pt>
                <c:pt idx="143">
                  <c:v>38586</c:v>
                </c:pt>
                <c:pt idx="144">
                  <c:v>38587</c:v>
                </c:pt>
                <c:pt idx="145">
                  <c:v>38588</c:v>
                </c:pt>
                <c:pt idx="146">
                  <c:v>38589</c:v>
                </c:pt>
                <c:pt idx="147">
                  <c:v>38590</c:v>
                </c:pt>
                <c:pt idx="148">
                  <c:v>38591</c:v>
                </c:pt>
                <c:pt idx="149">
                  <c:v>38592</c:v>
                </c:pt>
                <c:pt idx="150">
                  <c:v>38593</c:v>
                </c:pt>
                <c:pt idx="151">
                  <c:v>38594</c:v>
                </c:pt>
                <c:pt idx="152">
                  <c:v>38595</c:v>
                </c:pt>
              </c:numCache>
            </c:numRef>
          </c:cat>
          <c:val>
            <c:numRef>
              <c:f>BONtemp!$CI$2:$CI$154</c:f>
              <c:numCache>
                <c:formatCode>0.0</c:formatCode>
                <c:ptCount val="153"/>
                <c:pt idx="0">
                  <c:v>46.86904347826087</c:v>
                </c:pt>
                <c:pt idx="1">
                  <c:v>46.845130434782611</c:v>
                </c:pt>
                <c:pt idx="2">
                  <c:v>47.097739130434782</c:v>
                </c:pt>
                <c:pt idx="3">
                  <c:v>47.304521739130429</c:v>
                </c:pt>
                <c:pt idx="4">
                  <c:v>47.320956521739134</c:v>
                </c:pt>
                <c:pt idx="5">
                  <c:v>47.440347826086956</c:v>
                </c:pt>
                <c:pt idx="6">
                  <c:v>47.567565217391305</c:v>
                </c:pt>
                <c:pt idx="7">
                  <c:v>47.880434782608695</c:v>
                </c:pt>
                <c:pt idx="8">
                  <c:v>48.069130434782608</c:v>
                </c:pt>
                <c:pt idx="9">
                  <c:v>48.329130434782613</c:v>
                </c:pt>
                <c:pt idx="10">
                  <c:v>48.506086956521735</c:v>
                </c:pt>
                <c:pt idx="11">
                  <c:v>48.918434782608699</c:v>
                </c:pt>
                <c:pt idx="12">
                  <c:v>48.994695652173903</c:v>
                </c:pt>
                <c:pt idx="13">
                  <c:v>49.292347826086946</c:v>
                </c:pt>
                <c:pt idx="14">
                  <c:v>49.524956521739135</c:v>
                </c:pt>
                <c:pt idx="15">
                  <c:v>49.893826086956523</c:v>
                </c:pt>
                <c:pt idx="16">
                  <c:v>50.156272727272729</c:v>
                </c:pt>
                <c:pt idx="17">
                  <c:v>50.278956521739126</c:v>
                </c:pt>
                <c:pt idx="18">
                  <c:v>50.448521739130427</c:v>
                </c:pt>
                <c:pt idx="19">
                  <c:v>50.689739130434781</c:v>
                </c:pt>
                <c:pt idx="20">
                  <c:v>50.938782608695654</c:v>
                </c:pt>
                <c:pt idx="21">
                  <c:v>51.274347826086952</c:v>
                </c:pt>
                <c:pt idx="22">
                  <c:v>51.551652173913055</c:v>
                </c:pt>
                <c:pt idx="23">
                  <c:v>51.467826086956528</c:v>
                </c:pt>
                <c:pt idx="24">
                  <c:v>51.353565217391306</c:v>
                </c:pt>
                <c:pt idx="25">
                  <c:v>51.628869565217379</c:v>
                </c:pt>
                <c:pt idx="26">
                  <c:v>51.693826086956513</c:v>
                </c:pt>
                <c:pt idx="27">
                  <c:v>51.97930434782608</c:v>
                </c:pt>
                <c:pt idx="28">
                  <c:v>52.198173913043476</c:v>
                </c:pt>
                <c:pt idx="29">
                  <c:v>52.649636363636368</c:v>
                </c:pt>
                <c:pt idx="30">
                  <c:v>52.717181818181828</c:v>
                </c:pt>
                <c:pt idx="31">
                  <c:v>52.994</c:v>
                </c:pt>
                <c:pt idx="32">
                  <c:v>52.906272727272729</c:v>
                </c:pt>
                <c:pt idx="33">
                  <c:v>53.159272727272722</c:v>
                </c:pt>
                <c:pt idx="34">
                  <c:v>53.612090909090902</c:v>
                </c:pt>
                <c:pt idx="35">
                  <c:v>53.76763636363637</c:v>
                </c:pt>
                <c:pt idx="36">
                  <c:v>53.953090909090911</c:v>
                </c:pt>
                <c:pt idx="37">
                  <c:v>54.264636363636356</c:v>
                </c:pt>
                <c:pt idx="38">
                  <c:v>54.407090909090918</c:v>
                </c:pt>
                <c:pt idx="39">
                  <c:v>54.646636363636361</c:v>
                </c:pt>
                <c:pt idx="40">
                  <c:v>54.680545454545445</c:v>
                </c:pt>
                <c:pt idx="41">
                  <c:v>54.828727272727285</c:v>
                </c:pt>
                <c:pt idx="42">
                  <c:v>55.036272727272717</c:v>
                </c:pt>
                <c:pt idx="43">
                  <c:v>55.279000000000003</c:v>
                </c:pt>
                <c:pt idx="44">
                  <c:v>55.357999999999997</c:v>
                </c:pt>
                <c:pt idx="45">
                  <c:v>55.38781818181819</c:v>
                </c:pt>
                <c:pt idx="46">
                  <c:v>55.474636363636364</c:v>
                </c:pt>
                <c:pt idx="47">
                  <c:v>55.846956521739131</c:v>
                </c:pt>
                <c:pt idx="48">
                  <c:v>56.302</c:v>
                </c:pt>
                <c:pt idx="49">
                  <c:v>56.267391304347832</c:v>
                </c:pt>
                <c:pt idx="50">
                  <c:v>56.589652173913038</c:v>
                </c:pt>
                <c:pt idx="51">
                  <c:v>56.913826086956512</c:v>
                </c:pt>
                <c:pt idx="52">
                  <c:v>57.000695652173917</c:v>
                </c:pt>
                <c:pt idx="53">
                  <c:v>57.389478260869566</c:v>
                </c:pt>
                <c:pt idx="54">
                  <c:v>57.775565217391303</c:v>
                </c:pt>
                <c:pt idx="55">
                  <c:v>58.063391304347817</c:v>
                </c:pt>
                <c:pt idx="56">
                  <c:v>58.157391304347819</c:v>
                </c:pt>
                <c:pt idx="57">
                  <c:v>58.131478260869564</c:v>
                </c:pt>
                <c:pt idx="58">
                  <c:v>58.290782608695658</c:v>
                </c:pt>
                <c:pt idx="59">
                  <c:v>58.435217391304356</c:v>
                </c:pt>
                <c:pt idx="60">
                  <c:v>58.736347826086963</c:v>
                </c:pt>
                <c:pt idx="61">
                  <c:v>58.999826086956524</c:v>
                </c:pt>
                <c:pt idx="62">
                  <c:v>59.262608695652162</c:v>
                </c:pt>
                <c:pt idx="63">
                  <c:v>59.472086956521736</c:v>
                </c:pt>
                <c:pt idx="64">
                  <c:v>59.668260869565202</c:v>
                </c:pt>
                <c:pt idx="65">
                  <c:v>59.925913043478261</c:v>
                </c:pt>
                <c:pt idx="66">
                  <c:v>59.930956521739141</c:v>
                </c:pt>
                <c:pt idx="67">
                  <c:v>59.711999999999996</c:v>
                </c:pt>
                <c:pt idx="68">
                  <c:v>59.890173913043476</c:v>
                </c:pt>
                <c:pt idx="69">
                  <c:v>60.138434782608691</c:v>
                </c:pt>
                <c:pt idx="70">
                  <c:v>60.275826086956513</c:v>
                </c:pt>
                <c:pt idx="71">
                  <c:v>60.305130434782612</c:v>
                </c:pt>
                <c:pt idx="72">
                  <c:v>60.608347826086963</c:v>
                </c:pt>
                <c:pt idx="73">
                  <c:v>60.653304347826086</c:v>
                </c:pt>
                <c:pt idx="74">
                  <c:v>60.932869565217395</c:v>
                </c:pt>
                <c:pt idx="75">
                  <c:v>61.396173913043484</c:v>
                </c:pt>
                <c:pt idx="76">
                  <c:v>61.559826086956512</c:v>
                </c:pt>
                <c:pt idx="77">
                  <c:v>61.627130434782607</c:v>
                </c:pt>
                <c:pt idx="78">
                  <c:v>61.868347826086953</c:v>
                </c:pt>
                <c:pt idx="79">
                  <c:v>61.945043478260864</c:v>
                </c:pt>
                <c:pt idx="80">
                  <c:v>62.08052173913044</c:v>
                </c:pt>
                <c:pt idx="81">
                  <c:v>62.145130434782615</c:v>
                </c:pt>
                <c:pt idx="82">
                  <c:v>62.57626086956521</c:v>
                </c:pt>
                <c:pt idx="83">
                  <c:v>62.821043478260883</c:v>
                </c:pt>
                <c:pt idx="84">
                  <c:v>62.94982608695652</c:v>
                </c:pt>
                <c:pt idx="85">
                  <c:v>63.152636363636361</c:v>
                </c:pt>
                <c:pt idx="86">
                  <c:v>63.384000000000007</c:v>
                </c:pt>
                <c:pt idx="87">
                  <c:v>63.584869565217389</c:v>
                </c:pt>
                <c:pt idx="88">
                  <c:v>63.692086956521756</c:v>
                </c:pt>
                <c:pt idx="89">
                  <c:v>64.137304347826088</c:v>
                </c:pt>
                <c:pt idx="90">
                  <c:v>64.372608695652175</c:v>
                </c:pt>
                <c:pt idx="91">
                  <c:v>64.538260869565221</c:v>
                </c:pt>
                <c:pt idx="92">
                  <c:v>64.70782608695653</c:v>
                </c:pt>
                <c:pt idx="93">
                  <c:v>64.75052173913042</c:v>
                </c:pt>
                <c:pt idx="94">
                  <c:v>65.041826086956505</c:v>
                </c:pt>
                <c:pt idx="95">
                  <c:v>65.009304347826088</c:v>
                </c:pt>
                <c:pt idx="96">
                  <c:v>65.22608695652174</c:v>
                </c:pt>
                <c:pt idx="97">
                  <c:v>65.554173913043485</c:v>
                </c:pt>
                <c:pt idx="98">
                  <c:v>65.745652173913044</c:v>
                </c:pt>
                <c:pt idx="99">
                  <c:v>65.976260869565209</c:v>
                </c:pt>
                <c:pt idx="100">
                  <c:v>66.084608695652165</c:v>
                </c:pt>
                <c:pt idx="101">
                  <c:v>66.346173913043472</c:v>
                </c:pt>
                <c:pt idx="102">
                  <c:v>66.638608695652152</c:v>
                </c:pt>
                <c:pt idx="103">
                  <c:v>66.942782608695666</c:v>
                </c:pt>
                <c:pt idx="104">
                  <c:v>66.99252173913041</c:v>
                </c:pt>
                <c:pt idx="105">
                  <c:v>66.976086956521726</c:v>
                </c:pt>
                <c:pt idx="106">
                  <c:v>67.074347826086964</c:v>
                </c:pt>
                <c:pt idx="107">
                  <c:v>67.305391304347836</c:v>
                </c:pt>
                <c:pt idx="108">
                  <c:v>67.506695652173917</c:v>
                </c:pt>
                <c:pt idx="109">
                  <c:v>67.868521739130429</c:v>
                </c:pt>
                <c:pt idx="110">
                  <c:v>68.153130434782625</c:v>
                </c:pt>
                <c:pt idx="111">
                  <c:v>68.494909090909104</c:v>
                </c:pt>
                <c:pt idx="112">
                  <c:v>68.648818181818172</c:v>
                </c:pt>
                <c:pt idx="113">
                  <c:v>68.98863636363636</c:v>
                </c:pt>
                <c:pt idx="114">
                  <c:v>69.161818181818205</c:v>
                </c:pt>
                <c:pt idx="115">
                  <c:v>69.164636363636362</c:v>
                </c:pt>
                <c:pt idx="116">
                  <c:v>68.95921739130435</c:v>
                </c:pt>
                <c:pt idx="117">
                  <c:v>69.133826086956518</c:v>
                </c:pt>
                <c:pt idx="118">
                  <c:v>69.443913043478261</c:v>
                </c:pt>
                <c:pt idx="119">
                  <c:v>69.823391304347837</c:v>
                </c:pt>
                <c:pt idx="120">
                  <c:v>69.808869565217378</c:v>
                </c:pt>
                <c:pt idx="121">
                  <c:v>70.089304347826086</c:v>
                </c:pt>
                <c:pt idx="122">
                  <c:v>70.110086956521741</c:v>
                </c:pt>
                <c:pt idx="123">
                  <c:v>70.053304347826085</c:v>
                </c:pt>
                <c:pt idx="124">
                  <c:v>70.158608695652177</c:v>
                </c:pt>
                <c:pt idx="125">
                  <c:v>70.188347826086968</c:v>
                </c:pt>
                <c:pt idx="126">
                  <c:v>70.323826086956529</c:v>
                </c:pt>
                <c:pt idx="127">
                  <c:v>70.598347826086965</c:v>
                </c:pt>
                <c:pt idx="128">
                  <c:v>70.554869565217388</c:v>
                </c:pt>
                <c:pt idx="129">
                  <c:v>70.780434782608708</c:v>
                </c:pt>
                <c:pt idx="130">
                  <c:v>70.784260869565216</c:v>
                </c:pt>
                <c:pt idx="131">
                  <c:v>70.819826086956525</c:v>
                </c:pt>
                <c:pt idx="132">
                  <c:v>70.977304347826092</c:v>
                </c:pt>
                <c:pt idx="133">
                  <c:v>70.922434782608704</c:v>
                </c:pt>
                <c:pt idx="134">
                  <c:v>70.942086956521749</c:v>
                </c:pt>
                <c:pt idx="135">
                  <c:v>71.039913043478251</c:v>
                </c:pt>
                <c:pt idx="136">
                  <c:v>70.872086956521741</c:v>
                </c:pt>
                <c:pt idx="137">
                  <c:v>70.844782608695652</c:v>
                </c:pt>
                <c:pt idx="138">
                  <c:v>70.529913043478274</c:v>
                </c:pt>
                <c:pt idx="139">
                  <c:v>70.585272727272709</c:v>
                </c:pt>
                <c:pt idx="140">
                  <c:v>70.63460869565219</c:v>
                </c:pt>
                <c:pt idx="141">
                  <c:v>70.46895652173913</c:v>
                </c:pt>
                <c:pt idx="142">
                  <c:v>70.396521739130435</c:v>
                </c:pt>
                <c:pt idx="143">
                  <c:v>70.291130434782602</c:v>
                </c:pt>
                <c:pt idx="144">
                  <c:v>70.343217391304336</c:v>
                </c:pt>
                <c:pt idx="145">
                  <c:v>70.226869565217399</c:v>
                </c:pt>
                <c:pt idx="146">
                  <c:v>70.104608695652175</c:v>
                </c:pt>
                <c:pt idx="147">
                  <c:v>70.156695652173909</c:v>
                </c:pt>
                <c:pt idx="148">
                  <c:v>70.12660869565218</c:v>
                </c:pt>
                <c:pt idx="149">
                  <c:v>70.209217391304364</c:v>
                </c:pt>
                <c:pt idx="150">
                  <c:v>70.119913043478263</c:v>
                </c:pt>
                <c:pt idx="151">
                  <c:v>70.063130434782593</c:v>
                </c:pt>
                <c:pt idx="152">
                  <c:v>70.071391304347827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CEB-46B0-AA55-E255A4C47E74}"/>
            </c:ext>
          </c:extLst>
        </c:ser>
        <c:ser>
          <c:idx val="1"/>
          <c:order val="1"/>
          <c:tx>
            <c:v>04-14 Avg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BONtemp!$A$2:$A$154</c:f>
              <c:numCache>
                <c:formatCode>d\-mmm</c:formatCode>
                <c:ptCount val="153"/>
                <c:pt idx="0">
                  <c:v>38443</c:v>
                </c:pt>
                <c:pt idx="1">
                  <c:v>38444</c:v>
                </c:pt>
                <c:pt idx="2">
                  <c:v>38445</c:v>
                </c:pt>
                <c:pt idx="3">
                  <c:v>38446</c:v>
                </c:pt>
                <c:pt idx="4">
                  <c:v>38447</c:v>
                </c:pt>
                <c:pt idx="5">
                  <c:v>38448</c:v>
                </c:pt>
                <c:pt idx="6">
                  <c:v>38449</c:v>
                </c:pt>
                <c:pt idx="7">
                  <c:v>38450</c:v>
                </c:pt>
                <c:pt idx="8">
                  <c:v>38451</c:v>
                </c:pt>
                <c:pt idx="9">
                  <c:v>38452</c:v>
                </c:pt>
                <c:pt idx="10">
                  <c:v>38453</c:v>
                </c:pt>
                <c:pt idx="11">
                  <c:v>38454</c:v>
                </c:pt>
                <c:pt idx="12">
                  <c:v>38455</c:v>
                </c:pt>
                <c:pt idx="13">
                  <c:v>38456</c:v>
                </c:pt>
                <c:pt idx="14">
                  <c:v>38457</c:v>
                </c:pt>
                <c:pt idx="15">
                  <c:v>38458</c:v>
                </c:pt>
                <c:pt idx="16">
                  <c:v>38459</c:v>
                </c:pt>
                <c:pt idx="17">
                  <c:v>38460</c:v>
                </c:pt>
                <c:pt idx="18">
                  <c:v>38461</c:v>
                </c:pt>
                <c:pt idx="19">
                  <c:v>38462</c:v>
                </c:pt>
                <c:pt idx="20">
                  <c:v>38463</c:v>
                </c:pt>
                <c:pt idx="21">
                  <c:v>38464</c:v>
                </c:pt>
                <c:pt idx="22">
                  <c:v>38465</c:v>
                </c:pt>
                <c:pt idx="23">
                  <c:v>38466</c:v>
                </c:pt>
                <c:pt idx="24">
                  <c:v>38467</c:v>
                </c:pt>
                <c:pt idx="25">
                  <c:v>38468</c:v>
                </c:pt>
                <c:pt idx="26">
                  <c:v>38469</c:v>
                </c:pt>
                <c:pt idx="27">
                  <c:v>38470</c:v>
                </c:pt>
                <c:pt idx="28">
                  <c:v>38471</c:v>
                </c:pt>
                <c:pt idx="29">
                  <c:v>38472</c:v>
                </c:pt>
                <c:pt idx="30">
                  <c:v>38473</c:v>
                </c:pt>
                <c:pt idx="31">
                  <c:v>38474</c:v>
                </c:pt>
                <c:pt idx="32">
                  <c:v>38475</c:v>
                </c:pt>
                <c:pt idx="33">
                  <c:v>38476</c:v>
                </c:pt>
                <c:pt idx="34">
                  <c:v>38477</c:v>
                </c:pt>
                <c:pt idx="35">
                  <c:v>38478</c:v>
                </c:pt>
                <c:pt idx="36">
                  <c:v>38479</c:v>
                </c:pt>
                <c:pt idx="37">
                  <c:v>38480</c:v>
                </c:pt>
                <c:pt idx="38">
                  <c:v>38481</c:v>
                </c:pt>
                <c:pt idx="39">
                  <c:v>38482</c:v>
                </c:pt>
                <c:pt idx="40">
                  <c:v>38483</c:v>
                </c:pt>
                <c:pt idx="41">
                  <c:v>38484</c:v>
                </c:pt>
                <c:pt idx="42">
                  <c:v>38485</c:v>
                </c:pt>
                <c:pt idx="43">
                  <c:v>38486</c:v>
                </c:pt>
                <c:pt idx="44">
                  <c:v>38487</c:v>
                </c:pt>
                <c:pt idx="45">
                  <c:v>38488</c:v>
                </c:pt>
                <c:pt idx="46">
                  <c:v>38489</c:v>
                </c:pt>
                <c:pt idx="47">
                  <c:v>38490</c:v>
                </c:pt>
                <c:pt idx="48">
                  <c:v>38491</c:v>
                </c:pt>
                <c:pt idx="49">
                  <c:v>38492</c:v>
                </c:pt>
                <c:pt idx="50">
                  <c:v>38493</c:v>
                </c:pt>
                <c:pt idx="51">
                  <c:v>38494</c:v>
                </c:pt>
                <c:pt idx="52">
                  <c:v>38495</c:v>
                </c:pt>
                <c:pt idx="53">
                  <c:v>38496</c:v>
                </c:pt>
                <c:pt idx="54">
                  <c:v>38497</c:v>
                </c:pt>
                <c:pt idx="55">
                  <c:v>38498</c:v>
                </c:pt>
                <c:pt idx="56">
                  <c:v>38499</c:v>
                </c:pt>
                <c:pt idx="57">
                  <c:v>38500</c:v>
                </c:pt>
                <c:pt idx="58">
                  <c:v>38501</c:v>
                </c:pt>
                <c:pt idx="59">
                  <c:v>38502</c:v>
                </c:pt>
                <c:pt idx="60">
                  <c:v>38503</c:v>
                </c:pt>
                <c:pt idx="61">
                  <c:v>38504</c:v>
                </c:pt>
                <c:pt idx="62">
                  <c:v>38505</c:v>
                </c:pt>
                <c:pt idx="63">
                  <c:v>38506</c:v>
                </c:pt>
                <c:pt idx="64">
                  <c:v>38507</c:v>
                </c:pt>
                <c:pt idx="65">
                  <c:v>38508</c:v>
                </c:pt>
                <c:pt idx="66">
                  <c:v>38509</c:v>
                </c:pt>
                <c:pt idx="67">
                  <c:v>38510</c:v>
                </c:pt>
                <c:pt idx="68">
                  <c:v>38511</c:v>
                </c:pt>
                <c:pt idx="69">
                  <c:v>38512</c:v>
                </c:pt>
                <c:pt idx="70">
                  <c:v>38513</c:v>
                </c:pt>
                <c:pt idx="71">
                  <c:v>38514</c:v>
                </c:pt>
                <c:pt idx="72">
                  <c:v>38515</c:v>
                </c:pt>
                <c:pt idx="73">
                  <c:v>38516</c:v>
                </c:pt>
                <c:pt idx="74">
                  <c:v>38517</c:v>
                </c:pt>
                <c:pt idx="75">
                  <c:v>38518</c:v>
                </c:pt>
                <c:pt idx="76">
                  <c:v>38519</c:v>
                </c:pt>
                <c:pt idx="77">
                  <c:v>38520</c:v>
                </c:pt>
                <c:pt idx="78">
                  <c:v>38521</c:v>
                </c:pt>
                <c:pt idx="79">
                  <c:v>38522</c:v>
                </c:pt>
                <c:pt idx="80">
                  <c:v>38523</c:v>
                </c:pt>
                <c:pt idx="81">
                  <c:v>38524</c:v>
                </c:pt>
                <c:pt idx="82">
                  <c:v>38525</c:v>
                </c:pt>
                <c:pt idx="83">
                  <c:v>38526</c:v>
                </c:pt>
                <c:pt idx="84">
                  <c:v>38527</c:v>
                </c:pt>
                <c:pt idx="85">
                  <c:v>38528</c:v>
                </c:pt>
                <c:pt idx="86">
                  <c:v>38529</c:v>
                </c:pt>
                <c:pt idx="87">
                  <c:v>38530</c:v>
                </c:pt>
                <c:pt idx="88">
                  <c:v>38531</c:v>
                </c:pt>
                <c:pt idx="89">
                  <c:v>38532</c:v>
                </c:pt>
                <c:pt idx="90">
                  <c:v>38533</c:v>
                </c:pt>
                <c:pt idx="91">
                  <c:v>38534</c:v>
                </c:pt>
                <c:pt idx="92">
                  <c:v>38535</c:v>
                </c:pt>
                <c:pt idx="93">
                  <c:v>38536</c:v>
                </c:pt>
                <c:pt idx="94">
                  <c:v>38537</c:v>
                </c:pt>
                <c:pt idx="95">
                  <c:v>38538</c:v>
                </c:pt>
                <c:pt idx="96">
                  <c:v>38539</c:v>
                </c:pt>
                <c:pt idx="97">
                  <c:v>38540</c:v>
                </c:pt>
                <c:pt idx="98">
                  <c:v>38541</c:v>
                </c:pt>
                <c:pt idx="99">
                  <c:v>38542</c:v>
                </c:pt>
                <c:pt idx="100">
                  <c:v>38543</c:v>
                </c:pt>
                <c:pt idx="101">
                  <c:v>38544</c:v>
                </c:pt>
                <c:pt idx="102">
                  <c:v>38545</c:v>
                </c:pt>
                <c:pt idx="103">
                  <c:v>38546</c:v>
                </c:pt>
                <c:pt idx="104">
                  <c:v>38547</c:v>
                </c:pt>
                <c:pt idx="105">
                  <c:v>38548</c:v>
                </c:pt>
                <c:pt idx="106">
                  <c:v>38549</c:v>
                </c:pt>
                <c:pt idx="107">
                  <c:v>38550</c:v>
                </c:pt>
                <c:pt idx="108">
                  <c:v>38551</c:v>
                </c:pt>
                <c:pt idx="109">
                  <c:v>38552</c:v>
                </c:pt>
                <c:pt idx="110">
                  <c:v>38553</c:v>
                </c:pt>
                <c:pt idx="111">
                  <c:v>38554</c:v>
                </c:pt>
                <c:pt idx="112">
                  <c:v>38555</c:v>
                </c:pt>
                <c:pt idx="113">
                  <c:v>38556</c:v>
                </c:pt>
                <c:pt idx="114">
                  <c:v>38557</c:v>
                </c:pt>
                <c:pt idx="115">
                  <c:v>38558</c:v>
                </c:pt>
                <c:pt idx="116">
                  <c:v>38559</c:v>
                </c:pt>
                <c:pt idx="117">
                  <c:v>38560</c:v>
                </c:pt>
                <c:pt idx="118">
                  <c:v>38561</c:v>
                </c:pt>
                <c:pt idx="119">
                  <c:v>38562</c:v>
                </c:pt>
                <c:pt idx="120">
                  <c:v>38563</c:v>
                </c:pt>
                <c:pt idx="121">
                  <c:v>38564</c:v>
                </c:pt>
                <c:pt idx="122">
                  <c:v>38565</c:v>
                </c:pt>
                <c:pt idx="123">
                  <c:v>38566</c:v>
                </c:pt>
                <c:pt idx="124">
                  <c:v>38567</c:v>
                </c:pt>
                <c:pt idx="125">
                  <c:v>38568</c:v>
                </c:pt>
                <c:pt idx="126">
                  <c:v>38569</c:v>
                </c:pt>
                <c:pt idx="127">
                  <c:v>38570</c:v>
                </c:pt>
                <c:pt idx="128">
                  <c:v>38571</c:v>
                </c:pt>
                <c:pt idx="129">
                  <c:v>38572</c:v>
                </c:pt>
                <c:pt idx="130">
                  <c:v>38573</c:v>
                </c:pt>
                <c:pt idx="131">
                  <c:v>38574</c:v>
                </c:pt>
                <c:pt idx="132">
                  <c:v>38575</c:v>
                </c:pt>
                <c:pt idx="133">
                  <c:v>38576</c:v>
                </c:pt>
                <c:pt idx="134">
                  <c:v>38577</c:v>
                </c:pt>
                <c:pt idx="135">
                  <c:v>38578</c:v>
                </c:pt>
                <c:pt idx="136">
                  <c:v>38579</c:v>
                </c:pt>
                <c:pt idx="137">
                  <c:v>38580</c:v>
                </c:pt>
                <c:pt idx="138">
                  <c:v>38581</c:v>
                </c:pt>
                <c:pt idx="139">
                  <c:v>38582</c:v>
                </c:pt>
                <c:pt idx="140">
                  <c:v>38583</c:v>
                </c:pt>
                <c:pt idx="141">
                  <c:v>38584</c:v>
                </c:pt>
                <c:pt idx="142">
                  <c:v>38585</c:v>
                </c:pt>
                <c:pt idx="143">
                  <c:v>38586</c:v>
                </c:pt>
                <c:pt idx="144">
                  <c:v>38587</c:v>
                </c:pt>
                <c:pt idx="145">
                  <c:v>38588</c:v>
                </c:pt>
                <c:pt idx="146">
                  <c:v>38589</c:v>
                </c:pt>
                <c:pt idx="147">
                  <c:v>38590</c:v>
                </c:pt>
                <c:pt idx="148">
                  <c:v>38591</c:v>
                </c:pt>
                <c:pt idx="149">
                  <c:v>38592</c:v>
                </c:pt>
                <c:pt idx="150">
                  <c:v>38593</c:v>
                </c:pt>
                <c:pt idx="151">
                  <c:v>38594</c:v>
                </c:pt>
                <c:pt idx="152">
                  <c:v>38595</c:v>
                </c:pt>
              </c:numCache>
            </c:numRef>
          </c:cat>
          <c:val>
            <c:numRef>
              <c:f>BONtemp!$CJ$2:$CJ$154</c:f>
              <c:numCache>
                <c:formatCode>0.0</c:formatCode>
                <c:ptCount val="153"/>
                <c:pt idx="0">
                  <c:v>45.360363636363644</c:v>
                </c:pt>
                <c:pt idx="1">
                  <c:v>45.552</c:v>
                </c:pt>
                <c:pt idx="2">
                  <c:v>45.739272727272727</c:v>
                </c:pt>
                <c:pt idx="3">
                  <c:v>45.919454545454542</c:v>
                </c:pt>
                <c:pt idx="4">
                  <c:v>46.134363636363645</c:v>
                </c:pt>
                <c:pt idx="5">
                  <c:v>46.421272727272729</c:v>
                </c:pt>
                <c:pt idx="6">
                  <c:v>46.597454545454546</c:v>
                </c:pt>
                <c:pt idx="7">
                  <c:v>46.826000000000001</c:v>
                </c:pt>
                <c:pt idx="8">
                  <c:v>47.14054545454546</c:v>
                </c:pt>
                <c:pt idx="9">
                  <c:v>47.270727272727271</c:v>
                </c:pt>
                <c:pt idx="10">
                  <c:v>47.409818181818189</c:v>
                </c:pt>
                <c:pt idx="11">
                  <c:v>47.666545454545442</c:v>
                </c:pt>
                <c:pt idx="12">
                  <c:v>47.924545454545452</c:v>
                </c:pt>
                <c:pt idx="13">
                  <c:v>48.064399999999999</c:v>
                </c:pt>
                <c:pt idx="14">
                  <c:v>48.2226</c:v>
                </c:pt>
                <c:pt idx="15">
                  <c:v>48.415800000000004</c:v>
                </c:pt>
                <c:pt idx="16">
                  <c:v>48.524909090909091</c:v>
                </c:pt>
                <c:pt idx="17">
                  <c:v>48.742909090909095</c:v>
                </c:pt>
                <c:pt idx="18">
                  <c:v>48.943818181818187</c:v>
                </c:pt>
                <c:pt idx="19">
                  <c:v>49.141272727272728</c:v>
                </c:pt>
                <c:pt idx="20">
                  <c:v>49.313454545454555</c:v>
                </c:pt>
                <c:pt idx="21">
                  <c:v>49.572181818181825</c:v>
                </c:pt>
                <c:pt idx="22">
                  <c:v>49.75181818181818</c:v>
                </c:pt>
                <c:pt idx="23">
                  <c:v>49.985999999999997</c:v>
                </c:pt>
                <c:pt idx="24">
                  <c:v>50.266545454545458</c:v>
                </c:pt>
                <c:pt idx="25">
                  <c:v>50.550727272727272</c:v>
                </c:pt>
                <c:pt idx="26">
                  <c:v>50.826000000000001</c:v>
                </c:pt>
                <c:pt idx="27">
                  <c:v>51.079272727272723</c:v>
                </c:pt>
                <c:pt idx="28">
                  <c:v>51.284727272727281</c:v>
                </c:pt>
                <c:pt idx="29">
                  <c:v>51.386363636363647</c:v>
                </c:pt>
                <c:pt idx="30">
                  <c:v>51.565999999999988</c:v>
                </c:pt>
                <c:pt idx="31">
                  <c:v>51.876545454545457</c:v>
                </c:pt>
                <c:pt idx="32">
                  <c:v>52.207272727272738</c:v>
                </c:pt>
                <c:pt idx="33">
                  <c:v>52.451090909090908</c:v>
                </c:pt>
                <c:pt idx="34">
                  <c:v>52.601818181818182</c:v>
                </c:pt>
                <c:pt idx="35">
                  <c:v>52.716363636363639</c:v>
                </c:pt>
                <c:pt idx="36">
                  <c:v>52.885272727272735</c:v>
                </c:pt>
                <c:pt idx="37">
                  <c:v>53.19072727272728</c:v>
                </c:pt>
                <c:pt idx="38">
                  <c:v>53.380181818181818</c:v>
                </c:pt>
                <c:pt idx="39">
                  <c:v>53.609272727272725</c:v>
                </c:pt>
                <c:pt idx="40">
                  <c:v>53.902545454545454</c:v>
                </c:pt>
                <c:pt idx="41">
                  <c:v>54.139454545454548</c:v>
                </c:pt>
                <c:pt idx="42">
                  <c:v>54.382363636363635</c:v>
                </c:pt>
                <c:pt idx="43">
                  <c:v>54.768909090909098</c:v>
                </c:pt>
                <c:pt idx="44">
                  <c:v>55.233454545454542</c:v>
                </c:pt>
                <c:pt idx="45">
                  <c:v>55.579090909090908</c:v>
                </c:pt>
                <c:pt idx="46">
                  <c:v>55.825818181818185</c:v>
                </c:pt>
                <c:pt idx="47">
                  <c:v>56.00327272727273</c:v>
                </c:pt>
                <c:pt idx="48">
                  <c:v>56.211454545454551</c:v>
                </c:pt>
                <c:pt idx="49">
                  <c:v>56.45218181818182</c:v>
                </c:pt>
                <c:pt idx="50">
                  <c:v>56.483090909090905</c:v>
                </c:pt>
                <c:pt idx="51">
                  <c:v>56.455818181818181</c:v>
                </c:pt>
                <c:pt idx="52">
                  <c:v>56.50090909090909</c:v>
                </c:pt>
                <c:pt idx="53">
                  <c:v>56.598909090909096</c:v>
                </c:pt>
                <c:pt idx="54">
                  <c:v>56.739818181818173</c:v>
                </c:pt>
                <c:pt idx="55">
                  <c:v>56.812363636363642</c:v>
                </c:pt>
                <c:pt idx="56">
                  <c:v>56.874727272727277</c:v>
                </c:pt>
                <c:pt idx="57">
                  <c:v>56.849454545454549</c:v>
                </c:pt>
                <c:pt idx="58">
                  <c:v>56.864909090909102</c:v>
                </c:pt>
                <c:pt idx="59">
                  <c:v>57.160181818181826</c:v>
                </c:pt>
                <c:pt idx="60">
                  <c:v>57.452363636363636</c:v>
                </c:pt>
                <c:pt idx="61">
                  <c:v>57.631090909090908</c:v>
                </c:pt>
                <c:pt idx="62">
                  <c:v>57.834363636363634</c:v>
                </c:pt>
                <c:pt idx="63">
                  <c:v>58.056909090909087</c:v>
                </c:pt>
                <c:pt idx="64">
                  <c:v>58.32</c:v>
                </c:pt>
                <c:pt idx="65">
                  <c:v>58.526545454545456</c:v>
                </c:pt>
                <c:pt idx="66">
                  <c:v>58.649818181818198</c:v>
                </c:pt>
                <c:pt idx="67">
                  <c:v>58.768000000000008</c:v>
                </c:pt>
                <c:pt idx="68">
                  <c:v>58.929272727272725</c:v>
                </c:pt>
                <c:pt idx="69">
                  <c:v>59.139090909090903</c:v>
                </c:pt>
                <c:pt idx="70">
                  <c:v>59.281999999999996</c:v>
                </c:pt>
                <c:pt idx="71">
                  <c:v>59.357818181818182</c:v>
                </c:pt>
                <c:pt idx="72">
                  <c:v>59.528181818181821</c:v>
                </c:pt>
                <c:pt idx="73">
                  <c:v>59.951200000000007</c:v>
                </c:pt>
                <c:pt idx="74">
                  <c:v>59.743454545454533</c:v>
                </c:pt>
                <c:pt idx="75">
                  <c:v>59.827090909090913</c:v>
                </c:pt>
                <c:pt idx="76">
                  <c:v>59.977272727272727</c:v>
                </c:pt>
                <c:pt idx="77">
                  <c:v>60.196545454545458</c:v>
                </c:pt>
                <c:pt idx="78">
                  <c:v>60.457272727272724</c:v>
                </c:pt>
                <c:pt idx="79">
                  <c:v>60.681636363636358</c:v>
                </c:pt>
                <c:pt idx="80">
                  <c:v>60.989636363636357</c:v>
                </c:pt>
                <c:pt idx="81">
                  <c:v>61.274363636363653</c:v>
                </c:pt>
                <c:pt idx="82">
                  <c:v>61.462363636363641</c:v>
                </c:pt>
                <c:pt idx="83">
                  <c:v>61.618181818181824</c:v>
                </c:pt>
                <c:pt idx="84">
                  <c:v>61.847636363636362</c:v>
                </c:pt>
                <c:pt idx="85">
                  <c:v>62.097272727272724</c:v>
                </c:pt>
                <c:pt idx="86">
                  <c:v>62.285818181818193</c:v>
                </c:pt>
                <c:pt idx="87">
                  <c:v>62.552909090909104</c:v>
                </c:pt>
                <c:pt idx="88">
                  <c:v>62.918545454545459</c:v>
                </c:pt>
                <c:pt idx="89">
                  <c:v>63.282181818181819</c:v>
                </c:pt>
                <c:pt idx="90">
                  <c:v>63.52927272727274</c:v>
                </c:pt>
                <c:pt idx="91">
                  <c:v>63.827454545454543</c:v>
                </c:pt>
                <c:pt idx="92">
                  <c:v>64.14563636363637</c:v>
                </c:pt>
                <c:pt idx="93">
                  <c:v>64.344545454545454</c:v>
                </c:pt>
                <c:pt idx="94">
                  <c:v>64.468909090909094</c:v>
                </c:pt>
                <c:pt idx="95">
                  <c:v>64.61363636363636</c:v>
                </c:pt>
                <c:pt idx="96">
                  <c:v>64.88781818181819</c:v>
                </c:pt>
                <c:pt idx="97">
                  <c:v>65.169454545454556</c:v>
                </c:pt>
                <c:pt idx="98">
                  <c:v>65.486000000000004</c:v>
                </c:pt>
                <c:pt idx="99">
                  <c:v>65.875272727272716</c:v>
                </c:pt>
                <c:pt idx="100">
                  <c:v>66.214727272727274</c:v>
                </c:pt>
                <c:pt idx="101">
                  <c:v>66.455454545454543</c:v>
                </c:pt>
                <c:pt idx="102">
                  <c:v>66.62763636363637</c:v>
                </c:pt>
                <c:pt idx="103">
                  <c:v>66.757272727272721</c:v>
                </c:pt>
                <c:pt idx="104">
                  <c:v>67.10654545454544</c:v>
                </c:pt>
                <c:pt idx="105">
                  <c:v>67.476545454545445</c:v>
                </c:pt>
                <c:pt idx="106">
                  <c:v>67.742181818181834</c:v>
                </c:pt>
                <c:pt idx="107">
                  <c:v>67.902000000000001</c:v>
                </c:pt>
                <c:pt idx="108">
                  <c:v>67.919818181818187</c:v>
                </c:pt>
                <c:pt idx="109">
                  <c:v>67.928727272727272</c:v>
                </c:pt>
                <c:pt idx="110">
                  <c:v>68.032363636363613</c:v>
                </c:pt>
                <c:pt idx="111">
                  <c:v>68.232181818181814</c:v>
                </c:pt>
                <c:pt idx="112">
                  <c:v>68.419272727272741</c:v>
                </c:pt>
                <c:pt idx="113">
                  <c:v>68.580363636363629</c:v>
                </c:pt>
                <c:pt idx="114">
                  <c:v>68.799272727272722</c:v>
                </c:pt>
                <c:pt idx="115">
                  <c:v>69.046181818181822</c:v>
                </c:pt>
                <c:pt idx="116">
                  <c:v>69.188909090909092</c:v>
                </c:pt>
                <c:pt idx="117">
                  <c:v>69.329818181818169</c:v>
                </c:pt>
                <c:pt idx="118">
                  <c:v>69.550909090909101</c:v>
                </c:pt>
                <c:pt idx="119">
                  <c:v>69.583818181818188</c:v>
                </c:pt>
                <c:pt idx="120">
                  <c:v>69.644727272727266</c:v>
                </c:pt>
                <c:pt idx="121">
                  <c:v>69.766909090909081</c:v>
                </c:pt>
                <c:pt idx="122">
                  <c:v>69.805636363636353</c:v>
                </c:pt>
                <c:pt idx="123">
                  <c:v>69.937090909090927</c:v>
                </c:pt>
                <c:pt idx="124">
                  <c:v>69.991454545454545</c:v>
                </c:pt>
                <c:pt idx="125">
                  <c:v>70.191818181818178</c:v>
                </c:pt>
                <c:pt idx="126">
                  <c:v>70.357818181818189</c:v>
                </c:pt>
                <c:pt idx="127">
                  <c:v>70.428363636363642</c:v>
                </c:pt>
                <c:pt idx="128">
                  <c:v>70.328363636363633</c:v>
                </c:pt>
                <c:pt idx="129">
                  <c:v>70.12890909090909</c:v>
                </c:pt>
                <c:pt idx="130">
                  <c:v>70.052545454545452</c:v>
                </c:pt>
                <c:pt idx="131">
                  <c:v>70.040181818181821</c:v>
                </c:pt>
                <c:pt idx="132">
                  <c:v>70.176000000000002</c:v>
                </c:pt>
                <c:pt idx="133">
                  <c:v>70.401636363636371</c:v>
                </c:pt>
                <c:pt idx="134">
                  <c:v>70.579636363636382</c:v>
                </c:pt>
                <c:pt idx="135">
                  <c:v>70.735454545454544</c:v>
                </c:pt>
                <c:pt idx="136">
                  <c:v>70.824363636363628</c:v>
                </c:pt>
                <c:pt idx="137">
                  <c:v>70.797090909090912</c:v>
                </c:pt>
                <c:pt idx="138">
                  <c:v>70.86963636363636</c:v>
                </c:pt>
                <c:pt idx="139">
                  <c:v>70.906909090909096</c:v>
                </c:pt>
                <c:pt idx="140">
                  <c:v>70.87618181818182</c:v>
                </c:pt>
                <c:pt idx="141">
                  <c:v>70.754727272727266</c:v>
                </c:pt>
                <c:pt idx="142">
                  <c:v>70.655454545454532</c:v>
                </c:pt>
                <c:pt idx="143">
                  <c:v>70.351818181818174</c:v>
                </c:pt>
                <c:pt idx="144">
                  <c:v>70.13490909090909</c:v>
                </c:pt>
                <c:pt idx="145">
                  <c:v>70.13127272727273</c:v>
                </c:pt>
                <c:pt idx="146">
                  <c:v>70.056727272727272</c:v>
                </c:pt>
                <c:pt idx="147">
                  <c:v>70.133272727272711</c:v>
                </c:pt>
                <c:pt idx="148">
                  <c:v>70.172545454545443</c:v>
                </c:pt>
                <c:pt idx="149">
                  <c:v>70.26018181818182</c:v>
                </c:pt>
                <c:pt idx="150">
                  <c:v>70.071818181818188</c:v>
                </c:pt>
                <c:pt idx="151">
                  <c:v>69.89345454545456</c:v>
                </c:pt>
                <c:pt idx="152">
                  <c:v>69.613818181818175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CEB-46B0-AA55-E255A4C47E74}"/>
            </c:ext>
          </c:extLst>
        </c:ser>
        <c:ser>
          <c:idx val="2"/>
          <c:order val="2"/>
          <c:tx>
            <c:v>2015</c:v>
          </c:tx>
          <c:spPr>
            <a:ln w="508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BONtemp!$A$2:$A$154</c:f>
              <c:numCache>
                <c:formatCode>d\-mmm</c:formatCode>
                <c:ptCount val="153"/>
                <c:pt idx="0">
                  <c:v>38443</c:v>
                </c:pt>
                <c:pt idx="1">
                  <c:v>38444</c:v>
                </c:pt>
                <c:pt idx="2">
                  <c:v>38445</c:v>
                </c:pt>
                <c:pt idx="3">
                  <c:v>38446</c:v>
                </c:pt>
                <c:pt idx="4">
                  <c:v>38447</c:v>
                </c:pt>
                <c:pt idx="5">
                  <c:v>38448</c:v>
                </c:pt>
                <c:pt idx="6">
                  <c:v>38449</c:v>
                </c:pt>
                <c:pt idx="7">
                  <c:v>38450</c:v>
                </c:pt>
                <c:pt idx="8">
                  <c:v>38451</c:v>
                </c:pt>
                <c:pt idx="9">
                  <c:v>38452</c:v>
                </c:pt>
                <c:pt idx="10">
                  <c:v>38453</c:v>
                </c:pt>
                <c:pt idx="11">
                  <c:v>38454</c:v>
                </c:pt>
                <c:pt idx="12">
                  <c:v>38455</c:v>
                </c:pt>
                <c:pt idx="13">
                  <c:v>38456</c:v>
                </c:pt>
                <c:pt idx="14">
                  <c:v>38457</c:v>
                </c:pt>
                <c:pt idx="15">
                  <c:v>38458</c:v>
                </c:pt>
                <c:pt idx="16">
                  <c:v>38459</c:v>
                </c:pt>
                <c:pt idx="17">
                  <c:v>38460</c:v>
                </c:pt>
                <c:pt idx="18">
                  <c:v>38461</c:v>
                </c:pt>
                <c:pt idx="19">
                  <c:v>38462</c:v>
                </c:pt>
                <c:pt idx="20">
                  <c:v>38463</c:v>
                </c:pt>
                <c:pt idx="21">
                  <c:v>38464</c:v>
                </c:pt>
                <c:pt idx="22">
                  <c:v>38465</c:v>
                </c:pt>
                <c:pt idx="23">
                  <c:v>38466</c:v>
                </c:pt>
                <c:pt idx="24">
                  <c:v>38467</c:v>
                </c:pt>
                <c:pt idx="25">
                  <c:v>38468</c:v>
                </c:pt>
                <c:pt idx="26">
                  <c:v>38469</c:v>
                </c:pt>
                <c:pt idx="27">
                  <c:v>38470</c:v>
                </c:pt>
                <c:pt idx="28">
                  <c:v>38471</c:v>
                </c:pt>
                <c:pt idx="29">
                  <c:v>38472</c:v>
                </c:pt>
                <c:pt idx="30">
                  <c:v>38473</c:v>
                </c:pt>
                <c:pt idx="31">
                  <c:v>38474</c:v>
                </c:pt>
                <c:pt idx="32">
                  <c:v>38475</c:v>
                </c:pt>
                <c:pt idx="33">
                  <c:v>38476</c:v>
                </c:pt>
                <c:pt idx="34">
                  <c:v>38477</c:v>
                </c:pt>
                <c:pt idx="35">
                  <c:v>38478</c:v>
                </c:pt>
                <c:pt idx="36">
                  <c:v>38479</c:v>
                </c:pt>
                <c:pt idx="37">
                  <c:v>38480</c:v>
                </c:pt>
                <c:pt idx="38">
                  <c:v>38481</c:v>
                </c:pt>
                <c:pt idx="39">
                  <c:v>38482</c:v>
                </c:pt>
                <c:pt idx="40">
                  <c:v>38483</c:v>
                </c:pt>
                <c:pt idx="41">
                  <c:v>38484</c:v>
                </c:pt>
                <c:pt idx="42">
                  <c:v>38485</c:v>
                </c:pt>
                <c:pt idx="43">
                  <c:v>38486</c:v>
                </c:pt>
                <c:pt idx="44">
                  <c:v>38487</c:v>
                </c:pt>
                <c:pt idx="45">
                  <c:v>38488</c:v>
                </c:pt>
                <c:pt idx="46">
                  <c:v>38489</c:v>
                </c:pt>
                <c:pt idx="47">
                  <c:v>38490</c:v>
                </c:pt>
                <c:pt idx="48">
                  <c:v>38491</c:v>
                </c:pt>
                <c:pt idx="49">
                  <c:v>38492</c:v>
                </c:pt>
                <c:pt idx="50">
                  <c:v>38493</c:v>
                </c:pt>
                <c:pt idx="51">
                  <c:v>38494</c:v>
                </c:pt>
                <c:pt idx="52">
                  <c:v>38495</c:v>
                </c:pt>
                <c:pt idx="53">
                  <c:v>38496</c:v>
                </c:pt>
                <c:pt idx="54">
                  <c:v>38497</c:v>
                </c:pt>
                <c:pt idx="55">
                  <c:v>38498</c:v>
                </c:pt>
                <c:pt idx="56">
                  <c:v>38499</c:v>
                </c:pt>
                <c:pt idx="57">
                  <c:v>38500</c:v>
                </c:pt>
                <c:pt idx="58">
                  <c:v>38501</c:v>
                </c:pt>
                <c:pt idx="59">
                  <c:v>38502</c:v>
                </c:pt>
                <c:pt idx="60">
                  <c:v>38503</c:v>
                </c:pt>
                <c:pt idx="61">
                  <c:v>38504</c:v>
                </c:pt>
                <c:pt idx="62">
                  <c:v>38505</c:v>
                </c:pt>
                <c:pt idx="63">
                  <c:v>38506</c:v>
                </c:pt>
                <c:pt idx="64">
                  <c:v>38507</c:v>
                </c:pt>
                <c:pt idx="65">
                  <c:v>38508</c:v>
                </c:pt>
                <c:pt idx="66">
                  <c:v>38509</c:v>
                </c:pt>
                <c:pt idx="67">
                  <c:v>38510</c:v>
                </c:pt>
                <c:pt idx="68">
                  <c:v>38511</c:v>
                </c:pt>
                <c:pt idx="69">
                  <c:v>38512</c:v>
                </c:pt>
                <c:pt idx="70">
                  <c:v>38513</c:v>
                </c:pt>
                <c:pt idx="71">
                  <c:v>38514</c:v>
                </c:pt>
                <c:pt idx="72">
                  <c:v>38515</c:v>
                </c:pt>
                <c:pt idx="73">
                  <c:v>38516</c:v>
                </c:pt>
                <c:pt idx="74">
                  <c:v>38517</c:v>
                </c:pt>
                <c:pt idx="75">
                  <c:v>38518</c:v>
                </c:pt>
                <c:pt idx="76">
                  <c:v>38519</c:v>
                </c:pt>
                <c:pt idx="77">
                  <c:v>38520</c:v>
                </c:pt>
                <c:pt idx="78">
                  <c:v>38521</c:v>
                </c:pt>
                <c:pt idx="79">
                  <c:v>38522</c:v>
                </c:pt>
                <c:pt idx="80">
                  <c:v>38523</c:v>
                </c:pt>
                <c:pt idx="81">
                  <c:v>38524</c:v>
                </c:pt>
                <c:pt idx="82">
                  <c:v>38525</c:v>
                </c:pt>
                <c:pt idx="83">
                  <c:v>38526</c:v>
                </c:pt>
                <c:pt idx="84">
                  <c:v>38527</c:v>
                </c:pt>
                <c:pt idx="85">
                  <c:v>38528</c:v>
                </c:pt>
                <c:pt idx="86">
                  <c:v>38529</c:v>
                </c:pt>
                <c:pt idx="87">
                  <c:v>38530</c:v>
                </c:pt>
                <c:pt idx="88">
                  <c:v>38531</c:v>
                </c:pt>
                <c:pt idx="89">
                  <c:v>38532</c:v>
                </c:pt>
                <c:pt idx="90">
                  <c:v>38533</c:v>
                </c:pt>
                <c:pt idx="91">
                  <c:v>38534</c:v>
                </c:pt>
                <c:pt idx="92">
                  <c:v>38535</c:v>
                </c:pt>
                <c:pt idx="93">
                  <c:v>38536</c:v>
                </c:pt>
                <c:pt idx="94">
                  <c:v>38537</c:v>
                </c:pt>
                <c:pt idx="95">
                  <c:v>38538</c:v>
                </c:pt>
                <c:pt idx="96">
                  <c:v>38539</c:v>
                </c:pt>
                <c:pt idx="97">
                  <c:v>38540</c:v>
                </c:pt>
                <c:pt idx="98">
                  <c:v>38541</c:v>
                </c:pt>
                <c:pt idx="99">
                  <c:v>38542</c:v>
                </c:pt>
                <c:pt idx="100">
                  <c:v>38543</c:v>
                </c:pt>
                <c:pt idx="101">
                  <c:v>38544</c:v>
                </c:pt>
                <c:pt idx="102">
                  <c:v>38545</c:v>
                </c:pt>
                <c:pt idx="103">
                  <c:v>38546</c:v>
                </c:pt>
                <c:pt idx="104">
                  <c:v>38547</c:v>
                </c:pt>
                <c:pt idx="105">
                  <c:v>38548</c:v>
                </c:pt>
                <c:pt idx="106">
                  <c:v>38549</c:v>
                </c:pt>
                <c:pt idx="107">
                  <c:v>38550</c:v>
                </c:pt>
                <c:pt idx="108">
                  <c:v>38551</c:v>
                </c:pt>
                <c:pt idx="109">
                  <c:v>38552</c:v>
                </c:pt>
                <c:pt idx="110">
                  <c:v>38553</c:v>
                </c:pt>
                <c:pt idx="111">
                  <c:v>38554</c:v>
                </c:pt>
                <c:pt idx="112">
                  <c:v>38555</c:v>
                </c:pt>
                <c:pt idx="113">
                  <c:v>38556</c:v>
                </c:pt>
                <c:pt idx="114">
                  <c:v>38557</c:v>
                </c:pt>
                <c:pt idx="115">
                  <c:v>38558</c:v>
                </c:pt>
                <c:pt idx="116">
                  <c:v>38559</c:v>
                </c:pt>
                <c:pt idx="117">
                  <c:v>38560</c:v>
                </c:pt>
                <c:pt idx="118">
                  <c:v>38561</c:v>
                </c:pt>
                <c:pt idx="119">
                  <c:v>38562</c:v>
                </c:pt>
                <c:pt idx="120">
                  <c:v>38563</c:v>
                </c:pt>
                <c:pt idx="121">
                  <c:v>38564</c:v>
                </c:pt>
                <c:pt idx="122">
                  <c:v>38565</c:v>
                </c:pt>
                <c:pt idx="123">
                  <c:v>38566</c:v>
                </c:pt>
                <c:pt idx="124">
                  <c:v>38567</c:v>
                </c:pt>
                <c:pt idx="125">
                  <c:v>38568</c:v>
                </c:pt>
                <c:pt idx="126">
                  <c:v>38569</c:v>
                </c:pt>
                <c:pt idx="127">
                  <c:v>38570</c:v>
                </c:pt>
                <c:pt idx="128">
                  <c:v>38571</c:v>
                </c:pt>
                <c:pt idx="129">
                  <c:v>38572</c:v>
                </c:pt>
                <c:pt idx="130">
                  <c:v>38573</c:v>
                </c:pt>
                <c:pt idx="131">
                  <c:v>38574</c:v>
                </c:pt>
                <c:pt idx="132">
                  <c:v>38575</c:v>
                </c:pt>
                <c:pt idx="133">
                  <c:v>38576</c:v>
                </c:pt>
                <c:pt idx="134">
                  <c:v>38577</c:v>
                </c:pt>
                <c:pt idx="135">
                  <c:v>38578</c:v>
                </c:pt>
                <c:pt idx="136">
                  <c:v>38579</c:v>
                </c:pt>
                <c:pt idx="137">
                  <c:v>38580</c:v>
                </c:pt>
                <c:pt idx="138">
                  <c:v>38581</c:v>
                </c:pt>
                <c:pt idx="139">
                  <c:v>38582</c:v>
                </c:pt>
                <c:pt idx="140">
                  <c:v>38583</c:v>
                </c:pt>
                <c:pt idx="141">
                  <c:v>38584</c:v>
                </c:pt>
                <c:pt idx="142">
                  <c:v>38585</c:v>
                </c:pt>
                <c:pt idx="143">
                  <c:v>38586</c:v>
                </c:pt>
                <c:pt idx="144">
                  <c:v>38587</c:v>
                </c:pt>
                <c:pt idx="145">
                  <c:v>38588</c:v>
                </c:pt>
                <c:pt idx="146">
                  <c:v>38589</c:v>
                </c:pt>
                <c:pt idx="147">
                  <c:v>38590</c:v>
                </c:pt>
                <c:pt idx="148">
                  <c:v>38591</c:v>
                </c:pt>
                <c:pt idx="149">
                  <c:v>38592</c:v>
                </c:pt>
                <c:pt idx="150">
                  <c:v>38593</c:v>
                </c:pt>
                <c:pt idx="151">
                  <c:v>38594</c:v>
                </c:pt>
                <c:pt idx="152">
                  <c:v>38595</c:v>
                </c:pt>
              </c:numCache>
            </c:numRef>
          </c:cat>
          <c:val>
            <c:numRef>
              <c:f>BONtemp!$BY$2:$BY$154</c:f>
              <c:numCache>
                <c:formatCode>0.0</c:formatCode>
                <c:ptCount val="153"/>
                <c:pt idx="0">
                  <c:v>48.304400000000001</c:v>
                </c:pt>
                <c:pt idx="1">
                  <c:v>48.313400000000001</c:v>
                </c:pt>
                <c:pt idx="2">
                  <c:v>48.102800000000002</c:v>
                </c:pt>
                <c:pt idx="3">
                  <c:v>48.290000000000006</c:v>
                </c:pt>
                <c:pt idx="4">
                  <c:v>48.522199999999998</c:v>
                </c:pt>
                <c:pt idx="5">
                  <c:v>48.777799999999999</c:v>
                </c:pt>
                <c:pt idx="6">
                  <c:v>49.017200000000003</c:v>
                </c:pt>
                <c:pt idx="7">
                  <c:v>49.272800000000004</c:v>
                </c:pt>
                <c:pt idx="8">
                  <c:v>49.557199999999995</c:v>
                </c:pt>
                <c:pt idx="9">
                  <c:v>49.760600000000004</c:v>
                </c:pt>
                <c:pt idx="10">
                  <c:v>49.685000000000002</c:v>
                </c:pt>
                <c:pt idx="11">
                  <c:v>49.654399999999995</c:v>
                </c:pt>
                <c:pt idx="12">
                  <c:v>49.699399999999997</c:v>
                </c:pt>
                <c:pt idx="13">
                  <c:v>49.452799999999996</c:v>
                </c:pt>
                <c:pt idx="14">
                  <c:v>49.535600000000002</c:v>
                </c:pt>
                <c:pt idx="15">
                  <c:v>49.722799999999999</c:v>
                </c:pt>
                <c:pt idx="16">
                  <c:v>50.014399999999995</c:v>
                </c:pt>
                <c:pt idx="17">
                  <c:v>50.622799999999998</c:v>
                </c:pt>
                <c:pt idx="18">
                  <c:v>51.132199999999997</c:v>
                </c:pt>
                <c:pt idx="19">
                  <c:v>51.567800000000005</c:v>
                </c:pt>
                <c:pt idx="20">
                  <c:v>51.657799999999995</c:v>
                </c:pt>
                <c:pt idx="21">
                  <c:v>51.754999999999995</c:v>
                </c:pt>
                <c:pt idx="22">
                  <c:v>51.492199999999997</c:v>
                </c:pt>
                <c:pt idx="23">
                  <c:v>51.312200000000004</c:v>
                </c:pt>
                <c:pt idx="24">
                  <c:v>51.252800000000001</c:v>
                </c:pt>
                <c:pt idx="25">
                  <c:v>51.6434</c:v>
                </c:pt>
                <c:pt idx="26">
                  <c:v>52.4084</c:v>
                </c:pt>
                <c:pt idx="27">
                  <c:v>53.097799999999999</c:v>
                </c:pt>
                <c:pt idx="28">
                  <c:v>53.5334</c:v>
                </c:pt>
                <c:pt idx="29">
                  <c:v>54.0428</c:v>
                </c:pt>
                <c:pt idx="30">
                  <c:v>54.627800000000001</c:v>
                </c:pt>
                <c:pt idx="31">
                  <c:v>54.582799999999999</c:v>
                </c:pt>
                <c:pt idx="32">
                  <c:v>55.032799999999995</c:v>
                </c:pt>
                <c:pt idx="33">
                  <c:v>55.430599999999998</c:v>
                </c:pt>
                <c:pt idx="34">
                  <c:v>55.5944</c:v>
                </c:pt>
                <c:pt idx="35">
                  <c:v>55.812200000000004</c:v>
                </c:pt>
                <c:pt idx="36">
                  <c:v>55.790599999999998</c:v>
                </c:pt>
                <c:pt idx="37">
                  <c:v>55.918400000000005</c:v>
                </c:pt>
                <c:pt idx="38">
                  <c:v>56.494399999999999</c:v>
                </c:pt>
                <c:pt idx="39">
                  <c:v>57.2072</c:v>
                </c:pt>
                <c:pt idx="40">
                  <c:v>57.2072</c:v>
                </c:pt>
                <c:pt idx="41">
                  <c:v>57.0884</c:v>
                </c:pt>
                <c:pt idx="42">
                  <c:v>57.169400000000003</c:v>
                </c:pt>
                <c:pt idx="43">
                  <c:v>57.11</c:v>
                </c:pt>
                <c:pt idx="44">
                  <c:v>57.313400000000001</c:v>
                </c:pt>
                <c:pt idx="45">
                  <c:v>57.522199999999998</c:v>
                </c:pt>
                <c:pt idx="46">
                  <c:v>58.159399999999998</c:v>
                </c:pt>
                <c:pt idx="47">
                  <c:v>58.812800000000003</c:v>
                </c:pt>
                <c:pt idx="48">
                  <c:v>59.127800000000001</c:v>
                </c:pt>
                <c:pt idx="49">
                  <c:v>59.428399999999996</c:v>
                </c:pt>
                <c:pt idx="50">
                  <c:v>59.660600000000002</c:v>
                </c:pt>
                <c:pt idx="51">
                  <c:v>59.683999999999997</c:v>
                </c:pt>
                <c:pt idx="52">
                  <c:v>59.45</c:v>
                </c:pt>
                <c:pt idx="53">
                  <c:v>59.18</c:v>
                </c:pt>
                <c:pt idx="54">
                  <c:v>59.183599999999998</c:v>
                </c:pt>
                <c:pt idx="55">
                  <c:v>59.768599999999999</c:v>
                </c:pt>
                <c:pt idx="56">
                  <c:v>60.494</c:v>
                </c:pt>
                <c:pt idx="57">
                  <c:v>61.582999999999998</c:v>
                </c:pt>
                <c:pt idx="58">
                  <c:v>62.204000000000008</c:v>
                </c:pt>
                <c:pt idx="59">
                  <c:v>62.641400000000004</c:v>
                </c:pt>
                <c:pt idx="60">
                  <c:v>62.947400000000002</c:v>
                </c:pt>
                <c:pt idx="61">
                  <c:v>63.283999999999999</c:v>
                </c:pt>
                <c:pt idx="62">
                  <c:v>62.738600000000005</c:v>
                </c:pt>
                <c:pt idx="63">
                  <c:v>63.122</c:v>
                </c:pt>
                <c:pt idx="64">
                  <c:v>64.093999999999994</c:v>
                </c:pt>
                <c:pt idx="65">
                  <c:v>64.795999999999992</c:v>
                </c:pt>
                <c:pt idx="66">
                  <c:v>65.300000000000011</c:v>
                </c:pt>
                <c:pt idx="67">
                  <c:v>65.695999999999998</c:v>
                </c:pt>
                <c:pt idx="68">
                  <c:v>66.397999999999996</c:v>
                </c:pt>
                <c:pt idx="69">
                  <c:v>66.397999999999996</c:v>
                </c:pt>
                <c:pt idx="70">
                  <c:v>65.804000000000002</c:v>
                </c:pt>
                <c:pt idx="71">
                  <c:v>65.192000000000007</c:v>
                </c:pt>
                <c:pt idx="72">
                  <c:v>65.192000000000007</c:v>
                </c:pt>
                <c:pt idx="73">
                  <c:v>65.49799999999999</c:v>
                </c:pt>
                <c:pt idx="74">
                  <c:v>66.704000000000008</c:v>
                </c:pt>
                <c:pt idx="75">
                  <c:v>66.992000000000004</c:v>
                </c:pt>
                <c:pt idx="76">
                  <c:v>66.992000000000004</c:v>
                </c:pt>
                <c:pt idx="77">
                  <c:v>67.298000000000002</c:v>
                </c:pt>
                <c:pt idx="78">
                  <c:v>67.693999999999988</c:v>
                </c:pt>
                <c:pt idx="79">
                  <c:v>67.693999999999988</c:v>
                </c:pt>
                <c:pt idx="80">
                  <c:v>67.604000000000013</c:v>
                </c:pt>
                <c:pt idx="81">
                  <c:v>67.891999999999996</c:v>
                </c:pt>
                <c:pt idx="82">
                  <c:v>68</c:v>
                </c:pt>
                <c:pt idx="83">
                  <c:v>68.108000000000004</c:v>
                </c:pt>
                <c:pt idx="84">
                  <c:v>68.504000000000005</c:v>
                </c:pt>
                <c:pt idx="85">
                  <c:v>69.206000000000003</c:v>
                </c:pt>
                <c:pt idx="86">
                  <c:v>69.908000000000001</c:v>
                </c:pt>
                <c:pt idx="87">
                  <c:v>70.304000000000002</c:v>
                </c:pt>
                <c:pt idx="88">
                  <c:v>70.592000000000013</c:v>
                </c:pt>
                <c:pt idx="89">
                  <c:v>70.897999999999996</c:v>
                </c:pt>
                <c:pt idx="90">
                  <c:v>71.293999999999997</c:v>
                </c:pt>
                <c:pt idx="91">
                  <c:v>71.798000000000002</c:v>
                </c:pt>
                <c:pt idx="92">
                  <c:v>71.996000000000009</c:v>
                </c:pt>
                <c:pt idx="93">
                  <c:v>72.391999999999996</c:v>
                </c:pt>
                <c:pt idx="94">
                  <c:v>72.698000000000008</c:v>
                </c:pt>
                <c:pt idx="95">
                  <c:v>73.201999999999998</c:v>
                </c:pt>
                <c:pt idx="96">
                  <c:v>73.201999999999998</c:v>
                </c:pt>
                <c:pt idx="97">
                  <c:v>72.698000000000008</c:v>
                </c:pt>
                <c:pt idx="98">
                  <c:v>73.093999999999994</c:v>
                </c:pt>
                <c:pt idx="99">
                  <c:v>73.400000000000006</c:v>
                </c:pt>
                <c:pt idx="100">
                  <c:v>72.698000000000008</c:v>
                </c:pt>
                <c:pt idx="101">
                  <c:v>71.996000000000009</c:v>
                </c:pt>
                <c:pt idx="102">
                  <c:v>72.301999999999992</c:v>
                </c:pt>
                <c:pt idx="103">
                  <c:v>73.093999999999994</c:v>
                </c:pt>
                <c:pt idx="104">
                  <c:v>72.698000000000008</c:v>
                </c:pt>
                <c:pt idx="105">
                  <c:v>72.806000000000012</c:v>
                </c:pt>
                <c:pt idx="106">
                  <c:v>72.608000000000004</c:v>
                </c:pt>
                <c:pt idx="107">
                  <c:v>72.806000000000012</c:v>
                </c:pt>
                <c:pt idx="108">
                  <c:v>73.093999999999994</c:v>
                </c:pt>
                <c:pt idx="109">
                  <c:v>73.400000000000006</c:v>
                </c:pt>
                <c:pt idx="110">
                  <c:v>73.400000000000006</c:v>
                </c:pt>
                <c:pt idx="111">
                  <c:v>72.608000000000004</c:v>
                </c:pt>
                <c:pt idx="112">
                  <c:v>71.707999999999998</c:v>
                </c:pt>
                <c:pt idx="113">
                  <c:v>71.293999999999997</c:v>
                </c:pt>
                <c:pt idx="114">
                  <c:v>71.293999999999997</c:v>
                </c:pt>
                <c:pt idx="115">
                  <c:v>70.807999999999993</c:v>
                </c:pt>
                <c:pt idx="116">
                  <c:v>70.50200000000001</c:v>
                </c:pt>
                <c:pt idx="117">
                  <c:v>70.592000000000013</c:v>
                </c:pt>
                <c:pt idx="118">
                  <c:v>71.402000000000001</c:v>
                </c:pt>
                <c:pt idx="119">
                  <c:v>71.906000000000006</c:v>
                </c:pt>
                <c:pt idx="120">
                  <c:v>72.104000000000013</c:v>
                </c:pt>
                <c:pt idx="121">
                  <c:v>72.698000000000008</c:v>
                </c:pt>
                <c:pt idx="122">
                  <c:v>72.5</c:v>
                </c:pt>
                <c:pt idx="123">
                  <c:v>71.996000000000009</c:v>
                </c:pt>
                <c:pt idx="124">
                  <c:v>71.204000000000008</c:v>
                </c:pt>
                <c:pt idx="125">
                  <c:v>70.7</c:v>
                </c:pt>
                <c:pt idx="126">
                  <c:v>70.394000000000005</c:v>
                </c:pt>
                <c:pt idx="127">
                  <c:v>70.195999999999998</c:v>
                </c:pt>
                <c:pt idx="128">
                  <c:v>70.592000000000013</c:v>
                </c:pt>
                <c:pt idx="129">
                  <c:v>71.204000000000008</c:v>
                </c:pt>
                <c:pt idx="130">
                  <c:v>71.906000000000006</c:v>
                </c:pt>
                <c:pt idx="131">
                  <c:v>72.104000000000013</c:v>
                </c:pt>
                <c:pt idx="132">
                  <c:v>72.104000000000013</c:v>
                </c:pt>
                <c:pt idx="133">
                  <c:v>72.104000000000013</c:v>
                </c:pt>
                <c:pt idx="134">
                  <c:v>72.104000000000013</c:v>
                </c:pt>
                <c:pt idx="135">
                  <c:v>71.402000000000001</c:v>
                </c:pt>
                <c:pt idx="136">
                  <c:v>71.293999999999997</c:v>
                </c:pt>
                <c:pt idx="137">
                  <c:v>71.492000000000004</c:v>
                </c:pt>
                <c:pt idx="138">
                  <c:v>71.492000000000004</c:v>
                </c:pt>
                <c:pt idx="139">
                  <c:v>71.906000000000006</c:v>
                </c:pt>
                <c:pt idx="140">
                  <c:v>72.391999999999996</c:v>
                </c:pt>
                <c:pt idx="141">
                  <c:v>71.906000000000006</c:v>
                </c:pt>
                <c:pt idx="142">
                  <c:v>71.006</c:v>
                </c:pt>
                <c:pt idx="143">
                  <c:v>70.304000000000002</c:v>
                </c:pt>
                <c:pt idx="144">
                  <c:v>70.195999999999998</c:v>
                </c:pt>
                <c:pt idx="145">
                  <c:v>69.99799999999999</c:v>
                </c:pt>
                <c:pt idx="146">
                  <c:v>69.99799999999999</c:v>
                </c:pt>
                <c:pt idx="147">
                  <c:v>70.394000000000005</c:v>
                </c:pt>
                <c:pt idx="148">
                  <c:v>70.807999999999993</c:v>
                </c:pt>
                <c:pt idx="149">
                  <c:v>70.807999999999993</c:v>
                </c:pt>
                <c:pt idx="150">
                  <c:v>70.304000000000002</c:v>
                </c:pt>
                <c:pt idx="151">
                  <c:v>69.908000000000001</c:v>
                </c:pt>
                <c:pt idx="152">
                  <c:v>69.908000000000001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CEB-46B0-AA55-E255A4C47E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9686016"/>
        <c:axId val="310212528"/>
      </c:lineChart>
      <c:dateAx>
        <c:axId val="309686016"/>
        <c:scaling>
          <c:orientation val="minMax"/>
        </c:scaling>
        <c:delete val="0"/>
        <c:axPos val="b"/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0212528"/>
        <c:crosses val="autoZero"/>
        <c:auto val="1"/>
        <c:lblOffset val="100"/>
        <c:baseTimeUnit val="days"/>
        <c:majorUnit val="10"/>
        <c:majorTimeUnit val="days"/>
      </c:dateAx>
      <c:valAx>
        <c:axId val="310212528"/>
        <c:scaling>
          <c:orientation val="minMax"/>
          <c:min val="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Degrees F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9686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55594577976214"/>
          <c:y val="0.57414701232714827"/>
          <c:w val="0.13919278983841393"/>
          <c:h val="0.153607960974268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T3_impacts!$C$51:$C$65</c:f>
              <c:numCache>
                <c:formatCode>General</c:formatCode>
                <c:ptCount val="15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</c:numCache>
            </c:numRef>
          </c:cat>
          <c:val>
            <c:numRef>
              <c:f>T3_impacts!$AN$51:$AN$65</c:f>
              <c:numCache>
                <c:formatCode>#,##0</c:formatCode>
                <c:ptCount val="15"/>
                <c:pt idx="0">
                  <c:v>82969.268345224729</c:v>
                </c:pt>
                <c:pt idx="1">
                  <c:v>18772.010023244598</c:v>
                </c:pt>
                <c:pt idx="2">
                  <c:v>33621.062176381987</c:v>
                </c:pt>
                <c:pt idx="3">
                  <c:v>89576.599856592671</c:v>
                </c:pt>
                <c:pt idx="4">
                  <c:v>61919.393010922366</c:v>
                </c:pt>
                <c:pt idx="5">
                  <c:v>26866.016354812349</c:v>
                </c:pt>
                <c:pt idx="6">
                  <c:v>23743.156824528924</c:v>
                </c:pt>
                <c:pt idx="7">
                  <c:v>182314.06654869203</c:v>
                </c:pt>
                <c:pt idx="8">
                  <c:v>160224.06469235194</c:v>
                </c:pt>
                <c:pt idx="9">
                  <c:v>346544.09918906534</c:v>
                </c:pt>
                <c:pt idx="10">
                  <c:v>162148.40786094044</c:v>
                </c:pt>
                <c:pt idx="11">
                  <c:v>436333.5824022796</c:v>
                </c:pt>
                <c:pt idx="12">
                  <c:v>151639.83190519334</c:v>
                </c:pt>
                <c:pt idx="13">
                  <c:v>534473.16692360339</c:v>
                </c:pt>
                <c:pt idx="14">
                  <c:v>412323.93098055775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FA-4CB0-9253-6E2F7EA04F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9152496"/>
        <c:axId val="308561048"/>
      </c:barChart>
      <c:catAx>
        <c:axId val="30915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561048"/>
        <c:crosses val="autoZero"/>
        <c:auto val="1"/>
        <c:lblAlgn val="ctr"/>
        <c:lblOffset val="100"/>
        <c:noMultiLvlLbl val="0"/>
      </c:catAx>
      <c:valAx>
        <c:axId val="308561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915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4838145231846"/>
          <c:y val="6.0185185185185182E-2"/>
          <c:w val="0.82666382327209109"/>
          <c:h val="0.80808690580344122"/>
        </c:manualLayout>
      </c:layout>
      <c:barChart>
        <c:barDir val="col"/>
        <c:grouping val="stacked"/>
        <c:varyColors val="0"/>
        <c:ser>
          <c:idx val="0"/>
          <c:order val="0"/>
          <c:tx>
            <c:v>Spawning Escapement</c:v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T3_impacts!$C$51:$C$65</c:f>
              <c:numCache>
                <c:formatCode>General</c:formatCode>
                <c:ptCount val="15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</c:numCache>
            </c:numRef>
          </c:cat>
          <c:val>
            <c:numRef>
              <c:f>T3_impacts!$AR$51:$AR$65</c:f>
              <c:numCache>
                <c:formatCode>#,##0</c:formatCode>
                <c:ptCount val="15"/>
                <c:pt idx="0">
                  <c:v>41921.529181818179</c:v>
                </c:pt>
                <c:pt idx="1">
                  <c:v>4898</c:v>
                </c:pt>
                <c:pt idx="2">
                  <c:v>18896.054545454546</c:v>
                </c:pt>
                <c:pt idx="3">
                  <c:v>40907.75</c:v>
                </c:pt>
                <c:pt idx="4">
                  <c:v>31536</c:v>
                </c:pt>
                <c:pt idx="5">
                  <c:v>20819</c:v>
                </c:pt>
                <c:pt idx="6">
                  <c:v>13504.136363636364</c:v>
                </c:pt>
                <c:pt idx="7">
                  <c:v>128584</c:v>
                </c:pt>
                <c:pt idx="8">
                  <c:v>64141.36363636364</c:v>
                </c:pt>
                <c:pt idx="9">
                  <c:v>209974</c:v>
                </c:pt>
                <c:pt idx="10">
                  <c:v>87742</c:v>
                </c:pt>
                <c:pt idx="11">
                  <c:v>102251.09090909091</c:v>
                </c:pt>
                <c:pt idx="12">
                  <c:v>45138</c:v>
                </c:pt>
                <c:pt idx="13">
                  <c:v>171701</c:v>
                </c:pt>
                <c:pt idx="14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0F-4E39-BC7A-42EB48C62D89}"/>
            </c:ext>
          </c:extLst>
        </c:ser>
        <c:ser>
          <c:idx val="1"/>
          <c:order val="1"/>
          <c:tx>
            <c:v>Harvest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T3_impacts!$AP$51:$AP$65</c:f>
              <c:numCache>
                <c:formatCode>#,##0</c:formatCode>
                <c:ptCount val="15"/>
                <c:pt idx="0">
                  <c:v>6710.9253032643892</c:v>
                </c:pt>
                <c:pt idx="1">
                  <c:v>1286.0638981599825</c:v>
                </c:pt>
                <c:pt idx="2">
                  <c:v>1283.724341023091</c:v>
                </c:pt>
                <c:pt idx="3">
                  <c:v>4069.9633816792652</c:v>
                </c:pt>
                <c:pt idx="4">
                  <c:v>2030.3433236212516</c:v>
                </c:pt>
                <c:pt idx="5">
                  <c:v>1538.5026314143395</c:v>
                </c:pt>
                <c:pt idx="6">
                  <c:v>1998.3774543535301</c:v>
                </c:pt>
                <c:pt idx="7">
                  <c:v>10269.070724467649</c:v>
                </c:pt>
                <c:pt idx="8">
                  <c:v>28482.02594679064</c:v>
                </c:pt>
                <c:pt idx="9">
                  <c:v>64166.055897206221</c:v>
                </c:pt>
                <c:pt idx="10">
                  <c:v>26503.884182948557</c:v>
                </c:pt>
                <c:pt idx="11">
                  <c:v>157472.99354015774</c:v>
                </c:pt>
                <c:pt idx="12">
                  <c:v>26737.891396166404</c:v>
                </c:pt>
                <c:pt idx="13">
                  <c:v>138273.94176659425</c:v>
                </c:pt>
                <c:pt idx="14">
                  <c:v>131606.70929253593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0F-4E39-BC7A-42EB48C62D89}"/>
            </c:ext>
          </c:extLst>
        </c:ser>
        <c:ser>
          <c:idx val="2"/>
          <c:order val="2"/>
          <c:tx>
            <c:v>Unacounted for Fish (migration loss)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T3_impacts!$AS$51:$AS$65</c:f>
              <c:numCache>
                <c:formatCode>#,##0</c:formatCode>
                <c:ptCount val="15"/>
                <c:pt idx="0">
                  <c:v>34336.81386014216</c:v>
                </c:pt>
                <c:pt idx="1">
                  <c:v>12587.946125084614</c:v>
                </c:pt>
                <c:pt idx="2">
                  <c:v>13441.28328990435</c:v>
                </c:pt>
                <c:pt idx="3">
                  <c:v>44598.886474913408</c:v>
                </c:pt>
                <c:pt idx="4">
                  <c:v>28353.049687301114</c:v>
                </c:pt>
                <c:pt idx="5">
                  <c:v>4508.5137233980095</c:v>
                </c:pt>
                <c:pt idx="6">
                  <c:v>8240.6430065390305</c:v>
                </c:pt>
                <c:pt idx="7">
                  <c:v>43460.995824224374</c:v>
                </c:pt>
                <c:pt idx="8">
                  <c:v>67600.675109197648</c:v>
                </c:pt>
                <c:pt idx="9">
                  <c:v>72404.043291859096</c:v>
                </c:pt>
                <c:pt idx="10">
                  <c:v>47902.523677991878</c:v>
                </c:pt>
                <c:pt idx="11">
                  <c:v>176609.49795303095</c:v>
                </c:pt>
                <c:pt idx="12">
                  <c:v>79763.940509026928</c:v>
                </c:pt>
                <c:pt idx="13">
                  <c:v>224498.22515700915</c:v>
                </c:pt>
                <c:pt idx="14">
                  <c:v>268717.22168802179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0F-4E39-BC7A-42EB48C62D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08561832"/>
        <c:axId val="308562224"/>
      </c:barChart>
      <c:catAx>
        <c:axId val="308561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562224"/>
        <c:crosses val="autoZero"/>
        <c:auto val="1"/>
        <c:lblAlgn val="ctr"/>
        <c:lblOffset val="100"/>
        <c:noMultiLvlLbl val="0"/>
      </c:catAx>
      <c:valAx>
        <c:axId val="308562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561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4181430446194224"/>
          <c:y val="0.20543817439486731"/>
          <c:w val="0.27207458442694665"/>
          <c:h val="0.385419947506561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T3_impacts!$C$51:$C$65</c:f>
              <c:numCache>
                <c:formatCode>General</c:formatCode>
                <c:ptCount val="15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</c:numCache>
            </c:numRef>
          </c:cat>
          <c:val>
            <c:numRef>
              <c:f>T3_impacts!$AT$51:$AT$65</c:f>
              <c:numCache>
                <c:formatCode>0%</c:formatCode>
                <c:ptCount val="15"/>
                <c:pt idx="0">
                  <c:v>0.41384978492604008</c:v>
                </c:pt>
                <c:pt idx="1">
                  <c:v>0.67056996610898267</c:v>
                </c:pt>
                <c:pt idx="2">
                  <c:v>0.39978758610864285</c:v>
                </c:pt>
                <c:pt idx="3">
                  <c:v>0.49788545832632441</c:v>
                </c:pt>
                <c:pt idx="4">
                  <c:v>0.45790257799038397</c:v>
                </c:pt>
                <c:pt idx="5">
                  <c:v>0.16781474647581782</c:v>
                </c:pt>
                <c:pt idx="6">
                  <c:v>0.34707444622636141</c:v>
                </c:pt>
                <c:pt idx="7">
                  <c:v>0.23838531303132832</c:v>
                </c:pt>
                <c:pt idx="8">
                  <c:v>0.4219133701232613</c:v>
                </c:pt>
                <c:pt idx="9">
                  <c:v>0.20893168708192997</c:v>
                </c:pt>
                <c:pt idx="10">
                  <c:v>0.29542395333954435</c:v>
                </c:pt>
                <c:pt idx="11">
                  <c:v>0.40475797663954516</c:v>
                </c:pt>
                <c:pt idx="12">
                  <c:v>0.52600915938034076</c:v>
                </c:pt>
                <c:pt idx="13">
                  <c:v>0.42003647526256171</c:v>
                </c:pt>
                <c:pt idx="14">
                  <c:v>0.65171386256669295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3F7-4510-A090-18E999DF77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8563008"/>
        <c:axId val="308563400"/>
      </c:lineChart>
      <c:catAx>
        <c:axId val="308563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563400"/>
        <c:crosses val="autoZero"/>
        <c:auto val="1"/>
        <c:lblAlgn val="ctr"/>
        <c:lblOffset val="100"/>
        <c:noMultiLvlLbl val="0"/>
      </c:catAx>
      <c:valAx>
        <c:axId val="308563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563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T4_SR!$C$11:$C$47</c:f>
              <c:numCache>
                <c:formatCode>General</c:formatCode>
                <c:ptCount val="37"/>
                <c:pt idx="0">
                  <c:v>1979</c:v>
                </c:pt>
                <c:pt idx="1">
                  <c:v>1980</c:v>
                </c:pt>
                <c:pt idx="2">
                  <c:v>1981</c:v>
                </c:pt>
                <c:pt idx="3">
                  <c:v>1982</c:v>
                </c:pt>
                <c:pt idx="4">
                  <c:v>1983</c:v>
                </c:pt>
                <c:pt idx="5">
                  <c:v>1984</c:v>
                </c:pt>
                <c:pt idx="6">
                  <c:v>1985</c:v>
                </c:pt>
                <c:pt idx="7">
                  <c:v>1986</c:v>
                </c:pt>
                <c:pt idx="8">
                  <c:v>1987</c:v>
                </c:pt>
                <c:pt idx="9">
                  <c:v>1988</c:v>
                </c:pt>
                <c:pt idx="10">
                  <c:v>1989</c:v>
                </c:pt>
                <c:pt idx="11">
                  <c:v>1990</c:v>
                </c:pt>
                <c:pt idx="12">
                  <c:v>1991</c:v>
                </c:pt>
                <c:pt idx="13">
                  <c:v>1992</c:v>
                </c:pt>
                <c:pt idx="14">
                  <c:v>1993</c:v>
                </c:pt>
                <c:pt idx="15">
                  <c:v>1994</c:v>
                </c:pt>
                <c:pt idx="16">
                  <c:v>1995</c:v>
                </c:pt>
                <c:pt idx="17">
                  <c:v>1996</c:v>
                </c:pt>
                <c:pt idx="18">
                  <c:v>1997</c:v>
                </c:pt>
                <c:pt idx="19">
                  <c:v>1998</c:v>
                </c:pt>
                <c:pt idx="20">
                  <c:v>1999</c:v>
                </c:pt>
                <c:pt idx="21">
                  <c:v>2000</c:v>
                </c:pt>
                <c:pt idx="22">
                  <c:v>2001</c:v>
                </c:pt>
                <c:pt idx="23">
                  <c:v>2002</c:v>
                </c:pt>
                <c:pt idx="24">
                  <c:v>2003</c:v>
                </c:pt>
                <c:pt idx="25">
                  <c:v>2004</c:v>
                </c:pt>
                <c:pt idx="26">
                  <c:v>2005</c:v>
                </c:pt>
                <c:pt idx="27">
                  <c:v>2006</c:v>
                </c:pt>
                <c:pt idx="28">
                  <c:v>2007</c:v>
                </c:pt>
                <c:pt idx="29">
                  <c:v>2008</c:v>
                </c:pt>
                <c:pt idx="30">
                  <c:v>2009</c:v>
                </c:pt>
                <c:pt idx="31">
                  <c:v>2010</c:v>
                </c:pt>
                <c:pt idx="32">
                  <c:v>2011</c:v>
                </c:pt>
                <c:pt idx="33">
                  <c:v>2012</c:v>
                </c:pt>
                <c:pt idx="34">
                  <c:v>2013</c:v>
                </c:pt>
                <c:pt idx="35">
                  <c:v>2014</c:v>
                </c:pt>
                <c:pt idx="36">
                  <c:v>2015</c:v>
                </c:pt>
              </c:numCache>
            </c:numRef>
          </c:cat>
          <c:val>
            <c:numRef>
              <c:f>T4_SR!$L$11:$L$47</c:f>
              <c:numCache>
                <c:formatCode>#,##0</c:formatCode>
                <c:ptCount val="37"/>
                <c:pt idx="0">
                  <c:v>31.225772034852707</c:v>
                </c:pt>
                <c:pt idx="1">
                  <c:v>107.16084393304646</c:v>
                </c:pt>
                <c:pt idx="2">
                  <c:v>236.38813421572041</c:v>
                </c:pt>
                <c:pt idx="3">
                  <c:v>256.94083055031217</c:v>
                </c:pt>
                <c:pt idx="4">
                  <c:v>240.90760773186733</c:v>
                </c:pt>
                <c:pt idx="5">
                  <c:v>147.98138700746958</c:v>
                </c:pt>
                <c:pt idx="6">
                  <c:v>59.247071523145301</c:v>
                </c:pt>
                <c:pt idx="7">
                  <c:v>34</c:v>
                </c:pt>
                <c:pt idx="8">
                  <c:v>55.097236544963252</c:v>
                </c:pt>
                <c:pt idx="9">
                  <c:v>44.84950545369248</c:v>
                </c:pt>
                <c:pt idx="10">
                  <c:v>4.1915903321929147</c:v>
                </c:pt>
                <c:pt idx="11">
                  <c:v>1.0738582405249071</c:v>
                </c:pt>
                <c:pt idx="12">
                  <c:v>9.6605944929407475</c:v>
                </c:pt>
                <c:pt idx="13">
                  <c:v>2.1024252093149802</c:v>
                </c:pt>
                <c:pt idx="14">
                  <c:v>17.994183026903499</c:v>
                </c:pt>
                <c:pt idx="15">
                  <c:v>3.1138198256377136</c:v>
                </c:pt>
                <c:pt idx="16">
                  <c:v>5.2329143340023245</c:v>
                </c:pt>
                <c:pt idx="17">
                  <c:v>3.1460190489102802</c:v>
                </c:pt>
                <c:pt idx="18">
                  <c:v>17.763650971846179</c:v>
                </c:pt>
                <c:pt idx="19">
                  <c:v>3.6818232454511697</c:v>
                </c:pt>
                <c:pt idx="20">
                  <c:v>18.67236935124259</c:v>
                </c:pt>
                <c:pt idx="21">
                  <c:v>351.52019936807443</c:v>
                </c:pt>
                <c:pt idx="22">
                  <c:v>48.608566933792282</c:v>
                </c:pt>
                <c:pt idx="23">
                  <c:v>76.818903989661052</c:v>
                </c:pt>
                <c:pt idx="24">
                  <c:v>28.187725432968971</c:v>
                </c:pt>
                <c:pt idx="25">
                  <c:v>117.39938678718002</c:v>
                </c:pt>
                <c:pt idx="26">
                  <c:v>19.70047701996516</c:v>
                </c:pt>
                <c:pt idx="27">
                  <c:v>60.032312544395509</c:v>
                </c:pt>
                <c:pt idx="28">
                  <c:v>57.967248908296938</c:v>
                </c:pt>
                <c:pt idx="29">
                  <c:v>978.25799751562784</c:v>
                </c:pt>
                <c:pt idx="30">
                  <c:v>1490.3879835800474</c:v>
                </c:pt>
                <c:pt idx="31">
                  <c:v>2565.2430793973808</c:v>
                </c:pt>
                <c:pt idx="32">
                  <c:v>1799.7680467620839</c:v>
                </c:pt>
                <c:pt idx="33">
                  <c:v>511.96268440832119</c:v>
                </c:pt>
                <c:pt idx="34">
                  <c:v>1137.3312829440786</c:v>
                </c:pt>
                <c:pt idx="35">
                  <c:v>2924.8497916892684</c:v>
                </c:pt>
                <c:pt idx="36">
                  <c:v>1740.2134006475333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34-4403-AC6F-ACB099BF98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8564184"/>
        <c:axId val="308564576"/>
      </c:barChart>
      <c:catAx>
        <c:axId val="308564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564576"/>
        <c:crosses val="autoZero"/>
        <c:auto val="1"/>
        <c:lblAlgn val="ctr"/>
        <c:lblOffset val="100"/>
        <c:noMultiLvlLbl val="0"/>
      </c:catAx>
      <c:valAx>
        <c:axId val="308564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564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150481189851271E-2"/>
          <c:y val="5.0925925925925923E-2"/>
          <c:w val="0.85770516185476819"/>
          <c:h val="0.80569509647200699"/>
        </c:manualLayout>
      </c:layout>
      <c:barChart>
        <c:barDir val="col"/>
        <c:grouping val="stacked"/>
        <c:varyColors val="0"/>
        <c:ser>
          <c:idx val="0"/>
          <c:order val="0"/>
          <c:tx>
            <c:v>Stanley Basin Return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T4_SR!$C$17:$C$47</c:f>
              <c:numCache>
                <c:formatCode>General</c:formatCode>
                <c:ptCount val="31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</c:numCache>
            </c:numRef>
          </c:cat>
          <c:val>
            <c:numRef>
              <c:f>T4_SR!$AI$17:$AI$47</c:f>
              <c:numCache>
                <c:formatCode>#,##0</c:formatCode>
                <c:ptCount val="31"/>
                <c:pt idx="0">
                  <c:v>11</c:v>
                </c:pt>
                <c:pt idx="1">
                  <c:v>29</c:v>
                </c:pt>
                <c:pt idx="2">
                  <c:v>16</c:v>
                </c:pt>
                <c:pt idx="3">
                  <c:v>1</c:v>
                </c:pt>
                <c:pt idx="4">
                  <c:v>1</c:v>
                </c:pt>
                <c:pt idx="5" formatCode="#,##0.00">
                  <c:v>0</c:v>
                </c:pt>
                <c:pt idx="6">
                  <c:v>4</c:v>
                </c:pt>
                <c:pt idx="7">
                  <c:v>1</c:v>
                </c:pt>
                <c:pt idx="8">
                  <c:v>8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  <c:pt idx="12">
                  <c:v>0</c:v>
                </c:pt>
                <c:pt idx="13">
                  <c:v>1</c:v>
                </c:pt>
                <c:pt idx="14">
                  <c:v>7</c:v>
                </c:pt>
                <c:pt idx="15">
                  <c:v>257</c:v>
                </c:pt>
                <c:pt idx="16">
                  <c:v>26</c:v>
                </c:pt>
                <c:pt idx="17">
                  <c:v>22</c:v>
                </c:pt>
                <c:pt idx="18">
                  <c:v>3</c:v>
                </c:pt>
                <c:pt idx="19">
                  <c:v>25</c:v>
                </c:pt>
                <c:pt idx="20">
                  <c:v>6</c:v>
                </c:pt>
                <c:pt idx="21">
                  <c:v>3</c:v>
                </c:pt>
                <c:pt idx="22">
                  <c:v>4</c:v>
                </c:pt>
                <c:pt idx="23">
                  <c:v>650</c:v>
                </c:pt>
                <c:pt idx="24">
                  <c:v>833</c:v>
                </c:pt>
                <c:pt idx="25">
                  <c:v>1355</c:v>
                </c:pt>
                <c:pt idx="26">
                  <c:v>1100</c:v>
                </c:pt>
                <c:pt idx="27">
                  <c:v>243</c:v>
                </c:pt>
                <c:pt idx="28">
                  <c:v>270</c:v>
                </c:pt>
                <c:pt idx="29">
                  <c:v>1557</c:v>
                </c:pt>
                <c:pt idx="30">
                  <c:v>107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FC-437F-9750-EE0FDFB027AC}"/>
            </c:ext>
          </c:extLst>
        </c:ser>
        <c:ser>
          <c:idx val="1"/>
          <c:order val="1"/>
          <c:tx>
            <c:v>Harvest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T4_SR!$AG$17:$AG$47</c:f>
              <c:numCache>
                <c:formatCode>#,##0</c:formatCode>
                <c:ptCount val="31"/>
                <c:pt idx="0">
                  <c:v>24.257402363021498</c:v>
                </c:pt>
                <c:pt idx="1">
                  <c:v>3.4179248313523933</c:v>
                </c:pt>
                <c:pt idx="2">
                  <c:v>25.784549714778024</c:v>
                </c:pt>
                <c:pt idx="3">
                  <c:v>21.859845967395128</c:v>
                </c:pt>
                <c:pt idx="4">
                  <c:v>0.19194349409557443</c:v>
                </c:pt>
                <c:pt idx="5" formatCode="#,##0.00">
                  <c:v>6.2354312354312352E-2</c:v>
                </c:pt>
                <c:pt idx="6">
                  <c:v>0.41353467875487693</c:v>
                </c:pt>
                <c:pt idx="7">
                  <c:v>5.4242570400326498E-2</c:v>
                </c:pt>
                <c:pt idx="8">
                  <c:v>0.99751855314335836</c:v>
                </c:pt>
                <c:pt idx="9">
                  <c:v>0.11454633516306102</c:v>
                </c:pt>
                <c:pt idx="10">
                  <c:v>0.23555508608851802</c:v>
                </c:pt>
                <c:pt idx="11">
                  <c:v>0.14632410263363047</c:v>
                </c:pt>
                <c:pt idx="12">
                  <c:v>0.77001254705144295</c:v>
                </c:pt>
                <c:pt idx="13">
                  <c:v>0.11897512068325287</c:v>
                </c:pt>
                <c:pt idx="14">
                  <c:v>0.6899885801294251</c:v>
                </c:pt>
                <c:pt idx="15">
                  <c:v>12.281881091184193</c:v>
                </c:pt>
                <c:pt idx="16">
                  <c:v>3.6267189264777069</c:v>
                </c:pt>
                <c:pt idx="17">
                  <c:v>3.929984991870596</c:v>
                </c:pt>
                <c:pt idx="18">
                  <c:v>0.78030782785869657</c:v>
                </c:pt>
                <c:pt idx="19">
                  <c:v>4.5013414030437078</c:v>
                </c:pt>
                <c:pt idx="20">
                  <c:v>0.70531421680289419</c:v>
                </c:pt>
                <c:pt idx="21">
                  <c:v>2.5869367807927262</c:v>
                </c:pt>
                <c:pt idx="22">
                  <c:v>3.0873362445414845</c:v>
                </c:pt>
                <c:pt idx="23">
                  <c:v>45.591069336109392</c:v>
                </c:pt>
                <c:pt idx="24">
                  <c:v>91.042412287716445</c:v>
                </c:pt>
                <c:pt idx="25">
                  <c:v>175.10302622509602</c:v>
                </c:pt>
                <c:pt idx="26">
                  <c:v>141.4453934998657</c:v>
                </c:pt>
                <c:pt idx="27">
                  <c:v>50.833701047627926</c:v>
                </c:pt>
                <c:pt idx="28">
                  <c:v>53.640582285648883</c:v>
                </c:pt>
                <c:pt idx="29">
                  <c:v>151.58464200185563</c:v>
                </c:pt>
                <c:pt idx="30">
                  <c:v>107.45381757378361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1FC-437F-9750-EE0FDFB027AC}"/>
            </c:ext>
          </c:extLst>
        </c:ser>
        <c:ser>
          <c:idx val="2"/>
          <c:order val="2"/>
          <c:tx>
            <c:v>Unaccounted for Fish (migration loss)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T4_SR!$AH$17:$AH$47</c:f>
              <c:numCache>
                <c:formatCode>#,##0</c:formatCode>
                <c:ptCount val="31"/>
                <c:pt idx="0">
                  <c:v>23.989669160123803</c:v>
                </c:pt>
                <c:pt idx="1">
                  <c:v>1.5820751686476058</c:v>
                </c:pt>
                <c:pt idx="2">
                  <c:v>13.312686830185228</c:v>
                </c:pt>
                <c:pt idx="3">
                  <c:v>21.989659486297352</c:v>
                </c:pt>
                <c:pt idx="4">
                  <c:v>2.9996468380973402</c:v>
                </c:pt>
                <c:pt idx="5" formatCode="#,##0.00">
                  <c:v>1.0115039281705946</c:v>
                </c:pt>
                <c:pt idx="6">
                  <c:v>5.2470598141858709</c:v>
                </c:pt>
                <c:pt idx="7">
                  <c:v>1.0481826389146538</c:v>
                </c:pt>
                <c:pt idx="8">
                  <c:v>8.9966644737601413</c:v>
                </c:pt>
                <c:pt idx="9">
                  <c:v>1.9992734904746525</c:v>
                </c:pt>
                <c:pt idx="10">
                  <c:v>4.9973592479138063</c:v>
                </c:pt>
                <c:pt idx="11">
                  <c:v>1.9996949462766498</c:v>
                </c:pt>
                <c:pt idx="12">
                  <c:v>16.993638424794735</c:v>
                </c:pt>
                <c:pt idx="13">
                  <c:v>2.5628481247679167</c:v>
                </c:pt>
                <c:pt idx="14">
                  <c:v>10.982380771113164</c:v>
                </c:pt>
                <c:pt idx="15">
                  <c:v>82.238318276890254</c:v>
                </c:pt>
                <c:pt idx="16">
                  <c:v>18.981848007314575</c:v>
                </c:pt>
                <c:pt idx="17">
                  <c:v>50.888918997790455</c:v>
                </c:pt>
                <c:pt idx="18">
                  <c:v>24.407417605110275</c:v>
                </c:pt>
                <c:pt idx="19">
                  <c:v>87.89804538413631</c:v>
                </c:pt>
                <c:pt idx="20">
                  <c:v>12.995162803162266</c:v>
                </c:pt>
                <c:pt idx="21">
                  <c:v>54.445375763602783</c:v>
                </c:pt>
                <c:pt idx="22">
                  <c:v>50.879912663755455</c:v>
                </c:pt>
                <c:pt idx="23">
                  <c:v>282.66692817951844</c:v>
                </c:pt>
                <c:pt idx="24">
                  <c:v>566.34557129233099</c:v>
                </c:pt>
                <c:pt idx="25">
                  <c:v>1035.1400531722848</c:v>
                </c:pt>
                <c:pt idx="26">
                  <c:v>558.32265326221818</c:v>
                </c:pt>
                <c:pt idx="27">
                  <c:v>218.12898336069327</c:v>
                </c:pt>
                <c:pt idx="28">
                  <c:v>813.69070065842971</c:v>
                </c:pt>
                <c:pt idx="29">
                  <c:v>1216.2651496874128</c:v>
                </c:pt>
                <c:pt idx="30">
                  <c:v>1525.7595830737496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1FC-437F-9750-EE0FDFB027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0489840"/>
        <c:axId val="310490232"/>
      </c:barChart>
      <c:catAx>
        <c:axId val="310489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0490232"/>
        <c:crosses val="autoZero"/>
        <c:auto val="1"/>
        <c:lblAlgn val="ctr"/>
        <c:lblOffset val="100"/>
        <c:noMultiLvlLbl val="0"/>
      </c:catAx>
      <c:valAx>
        <c:axId val="310490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0489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5863342082239726"/>
          <c:y val="0.32580854476523768"/>
          <c:w val="0.26081102362204722"/>
          <c:h val="0.385419947506561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T4_SR!$AK$40:$AK$47</c:f>
              <c:numCache>
                <c:formatCode>General</c:formatCod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numCache>
            </c:numRef>
          </c:cat>
          <c:val>
            <c:numRef>
              <c:f>T4_SR!$AJ$40:$AJ$47</c:f>
              <c:numCache>
                <c:formatCode>0%</c:formatCode>
                <c:ptCount val="8"/>
                <c:pt idx="0">
                  <c:v>0.28894926379071362</c:v>
                </c:pt>
                <c:pt idx="1">
                  <c:v>0.3799987503468174</c:v>
                </c:pt>
                <c:pt idx="2">
                  <c:v>0.40352513236892029</c:v>
                </c:pt>
                <c:pt idx="3">
                  <c:v>0.31021922756473091</c:v>
                </c:pt>
                <c:pt idx="4">
                  <c:v>0.426064223045448</c:v>
                </c:pt>
                <c:pt idx="5">
                  <c:v>0.71543859987049885</c:v>
                </c:pt>
                <c:pt idx="6">
                  <c:v>0.41583849985846622</c:v>
                </c:pt>
                <c:pt idx="7">
                  <c:v>0.87676579349751849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3BD-4B26-885A-0EA24DF4F5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10491016"/>
        <c:axId val="310491408"/>
      </c:lineChart>
      <c:catAx>
        <c:axId val="310491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0491408"/>
        <c:crosses val="autoZero"/>
        <c:auto val="1"/>
        <c:lblAlgn val="ctr"/>
        <c:lblOffset val="100"/>
        <c:noMultiLvlLbl val="0"/>
      </c:catAx>
      <c:valAx>
        <c:axId val="310491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0491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30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3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68467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9417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97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3281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294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06091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685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785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9886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314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9577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00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901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0256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977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3982613-0316-40DE-B90B-63CA8E698ED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B5FB07A-9C3D-4525-9A18-D139B5EDB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0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 smtClean="0"/>
              <a:t>Effects of High Columbia River Temperatures in 2015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/>
              <a:t>Columbia Gorge Fisheries and Watershed Science </a:t>
            </a:r>
            <a:r>
              <a:rPr lang="en-US" b="1" dirty="0" smtClean="0"/>
              <a:t>Conference</a:t>
            </a:r>
          </a:p>
          <a:p>
            <a:r>
              <a:rPr lang="en-US" b="1" dirty="0" smtClean="0"/>
              <a:t>April 19, </a:t>
            </a:r>
            <a:r>
              <a:rPr lang="en-US" b="1" dirty="0" smtClean="0"/>
              <a:t>2016</a:t>
            </a:r>
            <a:endParaRPr lang="en-US" dirty="0" smtClean="0"/>
          </a:p>
          <a:p>
            <a:r>
              <a:rPr lang="en-US" dirty="0" smtClean="0"/>
              <a:t>Stuart Ellis, Columbia River Inter-Tribal Fish Commission</a:t>
            </a:r>
            <a:endParaRPr lang="en-US" dirty="0"/>
          </a:p>
        </p:txBody>
      </p:sp>
      <p:pic>
        <p:nvPicPr>
          <p:cNvPr id="4" name="Picture 3" descr="critfc-logo-earthtone-blue-orange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07" y="4671753"/>
            <a:ext cx="2003368" cy="1911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765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42473" y="656091"/>
            <a:ext cx="9601200" cy="130333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Snake River Sockeye – Columbia River Mouth Returns 1979-2015</a:t>
            </a:r>
            <a:endParaRPr 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9861902"/>
              </p:ext>
            </p:extLst>
          </p:nvPr>
        </p:nvGraphicFramePr>
        <p:xfrm>
          <a:off x="1162594" y="2057399"/>
          <a:ext cx="9784080" cy="4108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05749" y="6361611"/>
            <a:ext cx="4885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Recent year PIT tag based estimates are higher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836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22400" y="696336"/>
            <a:ext cx="9601200" cy="1303337"/>
          </a:xfrm>
        </p:spPr>
        <p:txBody>
          <a:bodyPr/>
          <a:lstStyle/>
          <a:p>
            <a:r>
              <a:rPr lang="en-US" dirty="0" smtClean="0"/>
              <a:t>Snake River Sockeye Accounting</a:t>
            </a:r>
            <a:endParaRPr 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5249220"/>
              </p:ext>
            </p:extLst>
          </p:nvPr>
        </p:nvGraphicFramePr>
        <p:xfrm>
          <a:off x="1018903" y="1547446"/>
          <a:ext cx="9927771" cy="4670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80874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25415" y="696336"/>
            <a:ext cx="9601200" cy="130333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Sockeye Loss Rates (mouth to Stanley Basin)</a:t>
            </a:r>
            <a:endParaRPr 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918164"/>
              </p:ext>
            </p:extLst>
          </p:nvPr>
        </p:nvGraphicFramePr>
        <p:xfrm>
          <a:off x="1125415" y="1690688"/>
          <a:ext cx="10228385" cy="452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638757" y="6330462"/>
            <a:ext cx="4553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PIT tag methods will result in higher loss rates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58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Snake River Sockeye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Sockeye survival from Bonneville to McNary dropped over time</a:t>
            </a:r>
          </a:p>
          <a:p>
            <a:r>
              <a:rPr lang="en-US" b="1" dirty="0" smtClean="0"/>
              <a:t>Transported sockeye survive at lower rates compared to in-river migrants</a:t>
            </a:r>
          </a:p>
          <a:p>
            <a:r>
              <a:rPr lang="en-US" b="1" dirty="0" smtClean="0"/>
              <a:t>In many years high loss occurs between Lower Granite and Stanley Basin (many years around 50% or less survival)</a:t>
            </a:r>
          </a:p>
          <a:p>
            <a:pPr lvl="1"/>
            <a:r>
              <a:rPr lang="en-US" b="1" dirty="0" smtClean="0"/>
              <a:t>In 2015 survival from Granite to Stanley Basin was 13%</a:t>
            </a:r>
          </a:p>
          <a:p>
            <a:pPr lvl="1"/>
            <a:r>
              <a:rPr lang="en-US" b="1" dirty="0" smtClean="0"/>
              <a:t>No sockeye passing  Granite after July 16 are known to have survived</a:t>
            </a:r>
          </a:p>
          <a:p>
            <a:pPr lvl="1"/>
            <a:r>
              <a:rPr lang="en-US" b="1" dirty="0"/>
              <a:t>Final 37% of the </a:t>
            </a:r>
            <a:r>
              <a:rPr lang="en-US" b="1" dirty="0" smtClean="0"/>
              <a:t>run to Lower Granite </a:t>
            </a:r>
            <a:r>
              <a:rPr lang="en-US" b="1" dirty="0"/>
              <a:t>failed completely</a:t>
            </a:r>
          </a:p>
          <a:p>
            <a:r>
              <a:rPr lang="en-US" b="1" dirty="0" smtClean="0"/>
              <a:t>51 sockeye were transported from Lower Granite to Stanley Basin</a:t>
            </a:r>
          </a:p>
        </p:txBody>
      </p:sp>
    </p:spTree>
    <p:extLst>
      <p:ext uri="{BB962C8B-B14F-4D97-AF65-F5344CB8AC3E}">
        <p14:creationId xmlns:p14="http://schemas.microsoft.com/office/powerpoint/2010/main" val="374909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089891" y="419245"/>
            <a:ext cx="9601200" cy="910791"/>
          </a:xfrm>
        </p:spPr>
        <p:txBody>
          <a:bodyPr/>
          <a:lstStyle/>
          <a:p>
            <a:r>
              <a:rPr lang="en-US" dirty="0" smtClean="0"/>
              <a:t>Sturgeon Mortality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785092" y="1430480"/>
            <a:ext cx="10515600" cy="4776355"/>
          </a:xfrm>
        </p:spPr>
        <p:txBody>
          <a:bodyPr>
            <a:normAutofit fontScale="92500"/>
          </a:bodyPr>
          <a:lstStyle/>
          <a:p>
            <a:r>
              <a:rPr lang="en-US" b="1" dirty="0" smtClean="0"/>
              <a:t>Warm water appears to have been a factor in unusually high sturgeon mortality in June and July</a:t>
            </a:r>
          </a:p>
          <a:p>
            <a:r>
              <a:rPr lang="en-US" b="1" dirty="0" smtClean="0"/>
              <a:t>State staff </a:t>
            </a:r>
            <a:r>
              <a:rPr lang="en-US" b="1" dirty="0"/>
              <a:t>conducted carcass surveys in the Willamette River downstream from Willamette Falls, in the Columbia River below </a:t>
            </a:r>
            <a:r>
              <a:rPr lang="en-US" b="1" dirty="0" smtClean="0"/>
              <a:t>Bonneville </a:t>
            </a:r>
            <a:r>
              <a:rPr lang="en-US" b="1" dirty="0"/>
              <a:t>Dam, and in the four lowermost Columbia River </a:t>
            </a:r>
            <a:r>
              <a:rPr lang="en-US" b="1" dirty="0" smtClean="0"/>
              <a:t>reservoirs</a:t>
            </a:r>
          </a:p>
          <a:p>
            <a:r>
              <a:rPr lang="en-US" b="1" dirty="0" smtClean="0"/>
              <a:t>182 sturgeon mortalities including 160 spawning size were documented</a:t>
            </a:r>
          </a:p>
          <a:p>
            <a:r>
              <a:rPr lang="en-US" b="1" dirty="0" smtClean="0"/>
              <a:t>Over 2% of spawning size population in The </a:t>
            </a:r>
            <a:r>
              <a:rPr lang="en-US" b="1" dirty="0" err="1" smtClean="0"/>
              <a:t>Dalles</a:t>
            </a:r>
            <a:r>
              <a:rPr lang="en-US" b="1" dirty="0" smtClean="0"/>
              <a:t> and John Day reservoirs died</a:t>
            </a:r>
          </a:p>
          <a:p>
            <a:r>
              <a:rPr lang="en-US" b="1" dirty="0" smtClean="0"/>
              <a:t>Many dead sturgeon were feeding on dead sockeye</a:t>
            </a:r>
          </a:p>
          <a:p>
            <a:r>
              <a:rPr lang="en-US" b="1" dirty="0"/>
              <a:t>Most carcasses were found well upstream from Tribal gill-net fisheries, and crews did not find an unusual level of hooking or gill-net marks on the dead fish. </a:t>
            </a:r>
            <a:endParaRPr lang="en-US" b="1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40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03928" y="668626"/>
            <a:ext cx="9601200" cy="1303337"/>
          </a:xfrm>
        </p:spPr>
        <p:txBody>
          <a:bodyPr/>
          <a:lstStyle/>
          <a:p>
            <a:r>
              <a:rPr lang="en-US" dirty="0" smtClean="0"/>
              <a:t>Effects on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2036" y="1892445"/>
            <a:ext cx="10183092" cy="3991119"/>
          </a:xfrm>
        </p:spPr>
        <p:txBody>
          <a:bodyPr>
            <a:normAutofit fontScale="62500" lnSpcReduction="20000"/>
          </a:bodyPr>
          <a:lstStyle/>
          <a:p>
            <a:r>
              <a:rPr lang="en-US" sz="3800" b="1" dirty="0" smtClean="0"/>
              <a:t>Trapping fish for stock monitoring purposes occurs at Bonneville and Lower Granite Dam</a:t>
            </a:r>
          </a:p>
          <a:p>
            <a:r>
              <a:rPr lang="en-US" sz="3800" b="1" dirty="0" smtClean="0"/>
              <a:t>Data from trapping is used for a variety of purposes including run reconstruction and forecasting and estimating steelhead run sizes</a:t>
            </a:r>
          </a:p>
          <a:p>
            <a:pPr lvl="1"/>
            <a:r>
              <a:rPr lang="en-US" sz="3800" b="1" dirty="0" smtClean="0"/>
              <a:t>IDFG and NPT use data in season for planning Snake Basin fisheries</a:t>
            </a:r>
          </a:p>
          <a:p>
            <a:r>
              <a:rPr lang="en-US" sz="3800" b="1" dirty="0" smtClean="0"/>
              <a:t>No trapping July 3-23 at Bonneville</a:t>
            </a:r>
          </a:p>
          <a:p>
            <a:pPr lvl="1"/>
            <a:r>
              <a:rPr lang="en-US" sz="3800" b="1" dirty="0" smtClean="0"/>
              <a:t>No data collected from 22% of the Sockeye run and 37% of the Upper Columbia Summer Chinook run</a:t>
            </a:r>
          </a:p>
          <a:p>
            <a:r>
              <a:rPr lang="en-US" sz="3800" b="1" dirty="0" smtClean="0"/>
              <a:t>No trapping in early to mid July at Lower Granite</a:t>
            </a:r>
          </a:p>
          <a:p>
            <a:r>
              <a:rPr lang="en-US" sz="3800" b="1" dirty="0" smtClean="0"/>
              <a:t>Earliest periods with no trapping ever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41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Summary/Uncertainties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temperatures definitely contributed to mortality and poor upstream survival of some stocks</a:t>
            </a:r>
          </a:p>
          <a:p>
            <a:r>
              <a:rPr lang="en-US" dirty="0" smtClean="0"/>
              <a:t>Not possible to determine total impact or assign how much was caused by temperatures</a:t>
            </a:r>
          </a:p>
          <a:p>
            <a:r>
              <a:rPr lang="en-US" dirty="0" smtClean="0"/>
              <a:t>Impacts to other stocks?  Pre-spawning mortality?</a:t>
            </a:r>
          </a:p>
          <a:p>
            <a:r>
              <a:rPr lang="en-US" dirty="0" smtClean="0"/>
              <a:t>Possible impacts on out-migrating juveniles?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99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 you for information provided by a long list of CRITFC, Tribal and State and NMFS Staff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612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Temperature Patterns</a:t>
            </a:r>
          </a:p>
          <a:p>
            <a:r>
              <a:rPr lang="en-US" sz="3200" b="1" dirty="0" smtClean="0"/>
              <a:t>Effects on Upstream Migrants and other fish</a:t>
            </a:r>
          </a:p>
          <a:p>
            <a:r>
              <a:rPr lang="en-US" sz="3200" b="1" dirty="0" smtClean="0"/>
              <a:t>Effects on Management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22434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95400" y="825644"/>
            <a:ext cx="9601200" cy="108743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Spring Summer Temperature at Bonneville Dam</a:t>
            </a:r>
            <a:endParaRPr lang="en-US" sz="3600" dirty="0"/>
          </a:p>
        </p:txBody>
      </p:sp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631443"/>
              </p:ext>
            </p:extLst>
          </p:nvPr>
        </p:nvGraphicFramePr>
        <p:xfrm>
          <a:off x="1763448" y="1828799"/>
          <a:ext cx="8665104" cy="4396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236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Temperature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Record and near record temperatures were recorded at numerous </a:t>
            </a:r>
            <a:r>
              <a:rPr lang="en-US" b="1" dirty="0" err="1" smtClean="0"/>
              <a:t>mainstem</a:t>
            </a:r>
            <a:r>
              <a:rPr lang="en-US" b="1" dirty="0" smtClean="0"/>
              <a:t> dams</a:t>
            </a:r>
          </a:p>
          <a:p>
            <a:r>
              <a:rPr lang="en-US" b="1" dirty="0" err="1" smtClean="0"/>
              <a:t>Mainstem</a:t>
            </a:r>
            <a:r>
              <a:rPr lang="en-US" b="1" dirty="0" smtClean="0"/>
              <a:t> temperatures moderated to average levels by early August</a:t>
            </a:r>
          </a:p>
          <a:p>
            <a:r>
              <a:rPr lang="en-US" b="1" dirty="0" smtClean="0"/>
              <a:t>Many tributary temperatures where very high</a:t>
            </a:r>
          </a:p>
          <a:p>
            <a:pPr lvl="1"/>
            <a:r>
              <a:rPr lang="en-US" sz="2400" b="1" dirty="0" smtClean="0"/>
              <a:t>Lower Salmon River daily high temps over 70 from late June to Late July.  Peak near 78 </a:t>
            </a:r>
          </a:p>
          <a:p>
            <a:pPr lvl="1"/>
            <a:r>
              <a:rPr lang="en-US" sz="2400" b="1" dirty="0" smtClean="0"/>
              <a:t>Lower Okanagan River over 70 beginning mid June.   Peak ~82 on July 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Effects on Upstream Migrants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b="1" dirty="0" smtClean="0"/>
              <a:t>Most significant effects have been noted for sockeye and sturgeon</a:t>
            </a:r>
          </a:p>
          <a:p>
            <a:pPr lvl="1"/>
            <a:r>
              <a:rPr lang="en-US" sz="2800" b="1" dirty="0" smtClean="0"/>
              <a:t>Some impacts on spring chinook in Willamette</a:t>
            </a:r>
          </a:p>
          <a:p>
            <a:r>
              <a:rPr lang="en-US" sz="2800" b="1" dirty="0" smtClean="0"/>
              <a:t>Effects can occur:</a:t>
            </a:r>
          </a:p>
          <a:p>
            <a:pPr lvl="1"/>
            <a:r>
              <a:rPr lang="en-US" sz="2800" b="1" dirty="0" smtClean="0"/>
              <a:t>directly from temperature</a:t>
            </a:r>
          </a:p>
          <a:p>
            <a:pPr lvl="1"/>
            <a:r>
              <a:rPr lang="en-US" sz="2800" b="1" dirty="0" smtClean="0"/>
              <a:t>Increased disease</a:t>
            </a:r>
          </a:p>
          <a:p>
            <a:pPr lvl="1"/>
            <a:r>
              <a:rPr lang="en-US" sz="2800" b="1" dirty="0" smtClean="0"/>
              <a:t>Behavior/ timing changes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95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Sockeye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River mouth run size for all stocks was 512,000, the third largest since Bonneville Dam construction</a:t>
            </a:r>
          </a:p>
          <a:p>
            <a:r>
              <a:rPr lang="en-US" b="1" dirty="0" smtClean="0"/>
              <a:t>Largest stock is the Okanagan stock</a:t>
            </a:r>
          </a:p>
          <a:p>
            <a:r>
              <a:rPr lang="en-US" b="1" dirty="0" smtClean="0"/>
              <a:t>Snake River sockeye are ESA listed</a:t>
            </a:r>
          </a:p>
          <a:p>
            <a:r>
              <a:rPr lang="en-US" b="1" dirty="0" smtClean="0"/>
              <a:t>Sockeye migration patterns affected</a:t>
            </a:r>
          </a:p>
          <a:p>
            <a:pPr lvl="1"/>
            <a:r>
              <a:rPr lang="en-US" b="1" dirty="0" smtClean="0"/>
              <a:t>Sockeye present in various Zone 6 tributaries including Drano Lake</a:t>
            </a:r>
          </a:p>
          <a:p>
            <a:r>
              <a:rPr lang="en-US" b="1" dirty="0" smtClean="0"/>
              <a:t>Disease noted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6085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88291" y="770227"/>
            <a:ext cx="9601200" cy="130333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River Mouth Run Size of Okanagan Sockeye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5097285"/>
              </p:ext>
            </p:extLst>
          </p:nvPr>
        </p:nvGraphicFramePr>
        <p:xfrm>
          <a:off x="877454" y="2317318"/>
          <a:ext cx="9601200" cy="331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821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89891" y="733281"/>
            <a:ext cx="9601200" cy="1303337"/>
          </a:xfrm>
        </p:spPr>
        <p:txBody>
          <a:bodyPr/>
          <a:lstStyle/>
          <a:p>
            <a:r>
              <a:rPr lang="en-US" dirty="0" smtClean="0"/>
              <a:t>Okanagan Sockeye Accounting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718308"/>
              </p:ext>
            </p:extLst>
          </p:nvPr>
        </p:nvGraphicFramePr>
        <p:xfrm>
          <a:off x="838200" y="1825625"/>
          <a:ext cx="10515600" cy="4351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6380162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Data from CDFO, ONA, WDFW, Colville, Treaty Tribes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77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09700" y="754063"/>
            <a:ext cx="9601200" cy="1303337"/>
          </a:xfrm>
        </p:spPr>
        <p:txBody>
          <a:bodyPr/>
          <a:lstStyle/>
          <a:p>
            <a:r>
              <a:rPr lang="en-US" dirty="0" smtClean="0"/>
              <a:t>Loss Rate for Okanagan Sockeye</a:t>
            </a:r>
            <a:endParaRPr 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8875609"/>
              </p:ext>
            </p:extLst>
          </p:nvPr>
        </p:nvGraphicFramePr>
        <p:xfrm>
          <a:off x="1270000" y="2057400"/>
          <a:ext cx="98806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979829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385</TotalTime>
  <Words>605</Words>
  <Application>Microsoft Office PowerPoint</Application>
  <PresentationFormat>Widescreen</PresentationFormat>
  <Paragraphs>69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Garamond</vt:lpstr>
      <vt:lpstr>Wingdings</vt:lpstr>
      <vt:lpstr>Organic</vt:lpstr>
      <vt:lpstr>Effects of High Columbia River Temperatures in 2015</vt:lpstr>
      <vt:lpstr>Topics</vt:lpstr>
      <vt:lpstr>Spring Summer Temperature at Bonneville Dam</vt:lpstr>
      <vt:lpstr>High Temperature</vt:lpstr>
      <vt:lpstr>Effects on Upstream Migrants</vt:lpstr>
      <vt:lpstr>Sockeye</vt:lpstr>
      <vt:lpstr>River Mouth Run Size of Okanagan Sockeye</vt:lpstr>
      <vt:lpstr>Okanagan Sockeye Accounting</vt:lpstr>
      <vt:lpstr>Loss Rate for Okanagan Sockeye</vt:lpstr>
      <vt:lpstr>Snake River Sockeye – Columbia River Mouth Returns 1979-2015</vt:lpstr>
      <vt:lpstr>Snake River Sockeye Accounting</vt:lpstr>
      <vt:lpstr>Sockeye Loss Rates (mouth to Stanley Basin)</vt:lpstr>
      <vt:lpstr>Snake River Sockeye</vt:lpstr>
      <vt:lpstr>Sturgeon Mortality</vt:lpstr>
      <vt:lpstr>Effects on Management</vt:lpstr>
      <vt:lpstr>Summary/Uncertainties</vt:lpstr>
      <vt:lpstr>Questions</vt:lpstr>
    </vt:vector>
  </TitlesOfParts>
  <Company>Columbia River Inter-tribal Fish Commission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Effects of High Columbia River Temperatures in 2015</dc:title>
  <dc:creator>Stuart Ellis</dc:creator>
  <cp:lastModifiedBy>David Graves</cp:lastModifiedBy>
  <cp:revision>38</cp:revision>
  <dcterms:created xsi:type="dcterms:W3CDTF">2016-04-14T02:29:05Z</dcterms:created>
  <dcterms:modified xsi:type="dcterms:W3CDTF">2016-04-28T20:24:11Z</dcterms:modified>
</cp:coreProperties>
</file>